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9" r:id="rId3"/>
    <p:sldId id="26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CFEF05-3D4E-4C81-991E-6A35B97060C1}" type="doc">
      <dgm:prSet loTypeId="urn:microsoft.com/office/officeart/2005/8/layout/cycle6" loCatId="cycle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en-IN"/>
        </a:p>
      </dgm:t>
    </dgm:pt>
    <dgm:pt modelId="{CABCA1EE-6F9A-49FF-8C42-931FC7239B9C}">
      <dgm:prSet phldrT="[Text]" custT="1"/>
      <dgm:spPr>
        <a:solidFill>
          <a:schemeClr val="tx1">
            <a:lumMod val="95000"/>
          </a:schemeClr>
        </a:solidFill>
      </dgm:spPr>
      <dgm:t>
        <a:bodyPr/>
        <a:lstStyle/>
        <a:p>
          <a:r>
            <a:rPr lang="en-IN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INTELLIG-ENCE</a:t>
          </a:r>
          <a:endParaRPr lang="en-IN" sz="20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B4D472F-C211-4B05-9CED-9E7F7ED49EC8}" type="parTrans" cxnId="{6E171E10-FDE9-4968-9549-0BB4E5112912}">
      <dgm:prSet/>
      <dgm:spPr/>
      <dgm:t>
        <a:bodyPr/>
        <a:lstStyle/>
        <a:p>
          <a:endParaRPr lang="en-IN" sz="2400">
            <a:solidFill>
              <a:schemeClr val="tx2"/>
            </a:solidFill>
          </a:endParaRPr>
        </a:p>
      </dgm:t>
    </dgm:pt>
    <dgm:pt modelId="{43A2DF9E-CFF4-4768-B54B-AEEE70A4F02B}" type="sibTrans" cxnId="{6E171E10-FDE9-4968-9549-0BB4E5112912}">
      <dgm:prSet/>
      <dgm:spPr/>
      <dgm:t>
        <a:bodyPr/>
        <a:lstStyle/>
        <a:p>
          <a:endParaRPr lang="en-IN" sz="2400">
            <a:solidFill>
              <a:schemeClr val="tx2"/>
            </a:solidFill>
          </a:endParaRPr>
        </a:p>
      </dgm:t>
    </dgm:pt>
    <dgm:pt modelId="{D0250660-E725-4C63-89D7-F98BF461236B}">
      <dgm:prSet phldrT="[Text]" custT="1"/>
      <dgm:spPr>
        <a:solidFill>
          <a:schemeClr val="tx1">
            <a:lumMod val="95000"/>
          </a:schemeClr>
        </a:solidFill>
      </dgm:spPr>
      <dgm:t>
        <a:bodyPr/>
        <a:lstStyle/>
        <a:p>
          <a:r>
            <a:rPr lang="en-IN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VALUES</a:t>
          </a:r>
          <a:endParaRPr lang="en-IN" sz="20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F7B8A84-3705-47B0-BA13-7AA631A9E6BD}" type="parTrans" cxnId="{B6538054-A0FA-4E0B-893F-15A0137565DD}">
      <dgm:prSet/>
      <dgm:spPr/>
      <dgm:t>
        <a:bodyPr/>
        <a:lstStyle/>
        <a:p>
          <a:endParaRPr lang="en-IN" sz="2400">
            <a:solidFill>
              <a:schemeClr val="tx2"/>
            </a:solidFill>
          </a:endParaRPr>
        </a:p>
      </dgm:t>
    </dgm:pt>
    <dgm:pt modelId="{339C17A1-8112-48F4-8E0A-10CE43FBE915}" type="sibTrans" cxnId="{B6538054-A0FA-4E0B-893F-15A0137565DD}">
      <dgm:prSet/>
      <dgm:spPr/>
      <dgm:t>
        <a:bodyPr/>
        <a:lstStyle/>
        <a:p>
          <a:endParaRPr lang="en-IN" sz="2400">
            <a:solidFill>
              <a:schemeClr val="tx2"/>
            </a:solidFill>
          </a:endParaRPr>
        </a:p>
      </dgm:t>
    </dgm:pt>
    <dgm:pt modelId="{0B56922D-9165-46D0-AC35-28429D8E3FBB}">
      <dgm:prSet phldrT="[Text]" custT="1"/>
      <dgm:spPr>
        <a:solidFill>
          <a:schemeClr val="tx1">
            <a:lumMod val="95000"/>
          </a:schemeClr>
        </a:solidFill>
      </dgm:spPr>
      <dgm:t>
        <a:bodyPr/>
        <a:lstStyle/>
        <a:p>
          <a:r>
            <a:rPr lang="en-IN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INTEREST</a:t>
          </a:r>
          <a:endParaRPr lang="en-IN" sz="20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297876C-8DDB-4257-9CE2-47473836DC3B}" type="parTrans" cxnId="{735BC79D-533F-446D-9FF9-58E034DCE99D}">
      <dgm:prSet/>
      <dgm:spPr/>
      <dgm:t>
        <a:bodyPr/>
        <a:lstStyle/>
        <a:p>
          <a:endParaRPr lang="en-IN" sz="2400">
            <a:solidFill>
              <a:schemeClr val="tx2"/>
            </a:solidFill>
          </a:endParaRPr>
        </a:p>
      </dgm:t>
    </dgm:pt>
    <dgm:pt modelId="{7771BD83-B532-4614-A9E0-CC2C4898DC45}" type="sibTrans" cxnId="{735BC79D-533F-446D-9FF9-58E034DCE99D}">
      <dgm:prSet/>
      <dgm:spPr/>
      <dgm:t>
        <a:bodyPr/>
        <a:lstStyle/>
        <a:p>
          <a:endParaRPr lang="en-IN" sz="2400">
            <a:solidFill>
              <a:schemeClr val="tx2"/>
            </a:solidFill>
          </a:endParaRPr>
        </a:p>
      </dgm:t>
    </dgm:pt>
    <dgm:pt modelId="{9E7103B0-D011-4D94-B036-545869EACB97}">
      <dgm:prSet phldrT="[Text]" custT="1"/>
      <dgm:spPr>
        <a:solidFill>
          <a:schemeClr val="tx1">
            <a:lumMod val="95000"/>
          </a:schemeClr>
        </a:solidFill>
      </dgm:spPr>
      <dgm:t>
        <a:bodyPr/>
        <a:lstStyle/>
        <a:p>
          <a:r>
            <a:rPr lang="en-IN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PERSONA-LITY</a:t>
          </a:r>
          <a:endParaRPr lang="en-IN" sz="20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E900F5E-E594-422D-B75B-626C420998F0}" type="parTrans" cxnId="{BEBEBA1E-7C72-4CA3-9916-6CF762809299}">
      <dgm:prSet/>
      <dgm:spPr/>
      <dgm:t>
        <a:bodyPr/>
        <a:lstStyle/>
        <a:p>
          <a:endParaRPr lang="en-IN" sz="2400">
            <a:solidFill>
              <a:schemeClr val="tx2"/>
            </a:solidFill>
          </a:endParaRPr>
        </a:p>
      </dgm:t>
    </dgm:pt>
    <dgm:pt modelId="{18DF56AA-FB2F-429A-BEE1-316C1B1FA808}" type="sibTrans" cxnId="{BEBEBA1E-7C72-4CA3-9916-6CF762809299}">
      <dgm:prSet/>
      <dgm:spPr/>
      <dgm:t>
        <a:bodyPr/>
        <a:lstStyle/>
        <a:p>
          <a:endParaRPr lang="en-IN" sz="2400">
            <a:solidFill>
              <a:schemeClr val="tx2"/>
            </a:solidFill>
          </a:endParaRPr>
        </a:p>
      </dgm:t>
    </dgm:pt>
    <dgm:pt modelId="{B872F379-F45A-4A4C-B34A-F3A471BD24E8}">
      <dgm:prSet phldrT="[Text]" custT="1"/>
      <dgm:spPr>
        <a:solidFill>
          <a:schemeClr val="tx1">
            <a:lumMod val="95000"/>
          </a:schemeClr>
        </a:solidFill>
      </dgm:spPr>
      <dgm:t>
        <a:bodyPr/>
        <a:lstStyle/>
        <a:p>
          <a:endParaRPr lang="en-IN" sz="20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endParaRPr lang="en-IN" sz="20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r>
            <a:rPr lang="en-IN" sz="20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APTITUDE</a:t>
          </a:r>
        </a:p>
        <a:p>
          <a:endParaRPr lang="en-IN" sz="20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endParaRPr lang="en-IN" sz="20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5C67918-E614-48F4-A579-407EFC450FB2}" type="parTrans" cxnId="{72EE1E9F-C607-4CBC-816D-44CB3A73DAE4}">
      <dgm:prSet/>
      <dgm:spPr/>
      <dgm:t>
        <a:bodyPr/>
        <a:lstStyle/>
        <a:p>
          <a:endParaRPr lang="en-IN" sz="2400">
            <a:solidFill>
              <a:schemeClr val="tx2"/>
            </a:solidFill>
          </a:endParaRPr>
        </a:p>
      </dgm:t>
    </dgm:pt>
    <dgm:pt modelId="{B4CEDEA3-452F-496A-B65E-DE10406CCD6D}" type="sibTrans" cxnId="{72EE1E9F-C607-4CBC-816D-44CB3A73DAE4}">
      <dgm:prSet/>
      <dgm:spPr/>
      <dgm:t>
        <a:bodyPr/>
        <a:lstStyle/>
        <a:p>
          <a:endParaRPr lang="en-IN" sz="2400">
            <a:solidFill>
              <a:schemeClr val="tx2"/>
            </a:solidFill>
          </a:endParaRPr>
        </a:p>
      </dgm:t>
    </dgm:pt>
    <dgm:pt modelId="{B05A0E3D-7744-4EE2-A6EA-9B44228D45B5}" type="pres">
      <dgm:prSet presAssocID="{CACFEF05-3D4E-4C81-991E-6A35B97060C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6DCC57F7-7370-42E6-8862-AE3B6C2F76C3}" type="pres">
      <dgm:prSet presAssocID="{CABCA1EE-6F9A-49FF-8C42-931FC7239B9C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BD2D8D06-60B0-418D-836A-33CB993F06E9}" type="pres">
      <dgm:prSet presAssocID="{CABCA1EE-6F9A-49FF-8C42-931FC7239B9C}" presName="spNode" presStyleCnt="0"/>
      <dgm:spPr/>
    </dgm:pt>
    <dgm:pt modelId="{59BBBB18-25DF-4F72-8A53-BC8EC6C2D0AE}" type="pres">
      <dgm:prSet presAssocID="{43A2DF9E-CFF4-4768-B54B-AEEE70A4F02B}" presName="sibTrans" presStyleLbl="sibTrans1D1" presStyleIdx="0" presStyleCnt="5"/>
      <dgm:spPr/>
      <dgm:t>
        <a:bodyPr/>
        <a:lstStyle/>
        <a:p>
          <a:endParaRPr lang="en-IN"/>
        </a:p>
      </dgm:t>
    </dgm:pt>
    <dgm:pt modelId="{670C172A-52CE-46F1-A724-DC9132FF5947}" type="pres">
      <dgm:prSet presAssocID="{D0250660-E725-4C63-89D7-F98BF461236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00A5DD88-E2E3-4CB4-8185-C17F2A30966C}" type="pres">
      <dgm:prSet presAssocID="{D0250660-E725-4C63-89D7-F98BF461236B}" presName="spNode" presStyleCnt="0"/>
      <dgm:spPr/>
    </dgm:pt>
    <dgm:pt modelId="{F13784DC-664B-4C8B-A213-AE61E8453215}" type="pres">
      <dgm:prSet presAssocID="{339C17A1-8112-48F4-8E0A-10CE43FBE915}" presName="sibTrans" presStyleLbl="sibTrans1D1" presStyleIdx="1" presStyleCnt="5"/>
      <dgm:spPr/>
      <dgm:t>
        <a:bodyPr/>
        <a:lstStyle/>
        <a:p>
          <a:endParaRPr lang="en-IN"/>
        </a:p>
      </dgm:t>
    </dgm:pt>
    <dgm:pt modelId="{0AB97056-2247-4952-A3D5-2EDB62708A39}" type="pres">
      <dgm:prSet presAssocID="{0B56922D-9165-46D0-AC35-28429D8E3FB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196672F6-994E-4899-BCDC-EAA9429ED644}" type="pres">
      <dgm:prSet presAssocID="{0B56922D-9165-46D0-AC35-28429D8E3FBB}" presName="spNode" presStyleCnt="0"/>
      <dgm:spPr/>
    </dgm:pt>
    <dgm:pt modelId="{74B775BC-8C1D-4753-91AA-C1ADB36911DB}" type="pres">
      <dgm:prSet presAssocID="{7771BD83-B532-4614-A9E0-CC2C4898DC45}" presName="sibTrans" presStyleLbl="sibTrans1D1" presStyleIdx="2" presStyleCnt="5"/>
      <dgm:spPr/>
      <dgm:t>
        <a:bodyPr/>
        <a:lstStyle/>
        <a:p>
          <a:endParaRPr lang="en-IN"/>
        </a:p>
      </dgm:t>
    </dgm:pt>
    <dgm:pt modelId="{40C9E0B1-8AF3-4496-92EE-7DDE3A40531C}" type="pres">
      <dgm:prSet presAssocID="{9E7103B0-D011-4D94-B036-545869EACB97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AC4E88F0-696E-473C-8FA3-5C2CB19FA0C2}" type="pres">
      <dgm:prSet presAssocID="{9E7103B0-D011-4D94-B036-545869EACB97}" presName="spNode" presStyleCnt="0"/>
      <dgm:spPr/>
    </dgm:pt>
    <dgm:pt modelId="{9570C81B-ECC2-4AF5-AFEA-F4166F50FD50}" type="pres">
      <dgm:prSet presAssocID="{18DF56AA-FB2F-429A-BEE1-316C1B1FA808}" presName="sibTrans" presStyleLbl="sibTrans1D1" presStyleIdx="3" presStyleCnt="5"/>
      <dgm:spPr/>
      <dgm:t>
        <a:bodyPr/>
        <a:lstStyle/>
        <a:p>
          <a:endParaRPr lang="en-IN"/>
        </a:p>
      </dgm:t>
    </dgm:pt>
    <dgm:pt modelId="{399126A9-53F9-4204-9C96-BADCD7EA3355}" type="pres">
      <dgm:prSet presAssocID="{B872F379-F45A-4A4C-B34A-F3A471BD24E8}" presName="node" presStyleLbl="node1" presStyleIdx="4" presStyleCnt="5" custRadScaleRad="101926" custRadScaleInc="1582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F3769EA7-E96D-4E83-A4BE-2E5A011BFEE5}" type="pres">
      <dgm:prSet presAssocID="{B872F379-F45A-4A4C-B34A-F3A471BD24E8}" presName="spNode" presStyleCnt="0"/>
      <dgm:spPr/>
    </dgm:pt>
    <dgm:pt modelId="{88830A27-44C1-4D9E-AD03-612CBE366CAA}" type="pres">
      <dgm:prSet presAssocID="{B4CEDEA3-452F-496A-B65E-DE10406CCD6D}" presName="sibTrans" presStyleLbl="sibTrans1D1" presStyleIdx="4" presStyleCnt="5"/>
      <dgm:spPr/>
      <dgm:t>
        <a:bodyPr/>
        <a:lstStyle/>
        <a:p>
          <a:endParaRPr lang="en-IN"/>
        </a:p>
      </dgm:t>
    </dgm:pt>
  </dgm:ptLst>
  <dgm:cxnLst>
    <dgm:cxn modelId="{C2F12747-C654-4122-9A9A-5677FC9AFB9B}" type="presOf" srcId="{B872F379-F45A-4A4C-B34A-F3A471BD24E8}" destId="{399126A9-53F9-4204-9C96-BADCD7EA3355}" srcOrd="0" destOrd="0" presId="urn:microsoft.com/office/officeart/2005/8/layout/cycle6"/>
    <dgm:cxn modelId="{D6D2A200-D94C-489E-91EE-024AC12834AA}" type="presOf" srcId="{D0250660-E725-4C63-89D7-F98BF461236B}" destId="{670C172A-52CE-46F1-A724-DC9132FF5947}" srcOrd="0" destOrd="0" presId="urn:microsoft.com/office/officeart/2005/8/layout/cycle6"/>
    <dgm:cxn modelId="{72EE1E9F-C607-4CBC-816D-44CB3A73DAE4}" srcId="{CACFEF05-3D4E-4C81-991E-6A35B97060C1}" destId="{B872F379-F45A-4A4C-B34A-F3A471BD24E8}" srcOrd="4" destOrd="0" parTransId="{C5C67918-E614-48F4-A579-407EFC450FB2}" sibTransId="{B4CEDEA3-452F-496A-B65E-DE10406CCD6D}"/>
    <dgm:cxn modelId="{6B8C9D96-FD01-4DC9-B566-83D44BB21DA4}" type="presOf" srcId="{9E7103B0-D011-4D94-B036-545869EACB97}" destId="{40C9E0B1-8AF3-4496-92EE-7DDE3A40531C}" srcOrd="0" destOrd="0" presId="urn:microsoft.com/office/officeart/2005/8/layout/cycle6"/>
    <dgm:cxn modelId="{87C899D7-09A1-4578-AD9C-327F87244033}" type="presOf" srcId="{18DF56AA-FB2F-429A-BEE1-316C1B1FA808}" destId="{9570C81B-ECC2-4AF5-AFEA-F4166F50FD50}" srcOrd="0" destOrd="0" presId="urn:microsoft.com/office/officeart/2005/8/layout/cycle6"/>
    <dgm:cxn modelId="{BEBEBA1E-7C72-4CA3-9916-6CF762809299}" srcId="{CACFEF05-3D4E-4C81-991E-6A35B97060C1}" destId="{9E7103B0-D011-4D94-B036-545869EACB97}" srcOrd="3" destOrd="0" parTransId="{6E900F5E-E594-422D-B75B-626C420998F0}" sibTransId="{18DF56AA-FB2F-429A-BEE1-316C1B1FA808}"/>
    <dgm:cxn modelId="{293B6D71-BB65-4871-AE9B-D5561A2925C3}" type="presOf" srcId="{CACFEF05-3D4E-4C81-991E-6A35B97060C1}" destId="{B05A0E3D-7744-4EE2-A6EA-9B44228D45B5}" srcOrd="0" destOrd="0" presId="urn:microsoft.com/office/officeart/2005/8/layout/cycle6"/>
    <dgm:cxn modelId="{735BC79D-533F-446D-9FF9-58E034DCE99D}" srcId="{CACFEF05-3D4E-4C81-991E-6A35B97060C1}" destId="{0B56922D-9165-46D0-AC35-28429D8E3FBB}" srcOrd="2" destOrd="0" parTransId="{5297876C-8DDB-4257-9CE2-47473836DC3B}" sibTransId="{7771BD83-B532-4614-A9E0-CC2C4898DC45}"/>
    <dgm:cxn modelId="{BBA7B866-6486-4F5E-84BF-33AFF53CAE37}" type="presOf" srcId="{0B56922D-9165-46D0-AC35-28429D8E3FBB}" destId="{0AB97056-2247-4952-A3D5-2EDB62708A39}" srcOrd="0" destOrd="0" presId="urn:microsoft.com/office/officeart/2005/8/layout/cycle6"/>
    <dgm:cxn modelId="{6E171E10-FDE9-4968-9549-0BB4E5112912}" srcId="{CACFEF05-3D4E-4C81-991E-6A35B97060C1}" destId="{CABCA1EE-6F9A-49FF-8C42-931FC7239B9C}" srcOrd="0" destOrd="0" parTransId="{FB4D472F-C211-4B05-9CED-9E7F7ED49EC8}" sibTransId="{43A2DF9E-CFF4-4768-B54B-AEEE70A4F02B}"/>
    <dgm:cxn modelId="{A254A03E-5956-4B7C-8544-76A325D5C175}" type="presOf" srcId="{B4CEDEA3-452F-496A-B65E-DE10406CCD6D}" destId="{88830A27-44C1-4D9E-AD03-612CBE366CAA}" srcOrd="0" destOrd="0" presId="urn:microsoft.com/office/officeart/2005/8/layout/cycle6"/>
    <dgm:cxn modelId="{32E90192-27EB-435B-86BE-E291A1539D44}" type="presOf" srcId="{339C17A1-8112-48F4-8E0A-10CE43FBE915}" destId="{F13784DC-664B-4C8B-A213-AE61E8453215}" srcOrd="0" destOrd="0" presId="urn:microsoft.com/office/officeart/2005/8/layout/cycle6"/>
    <dgm:cxn modelId="{DA7B8A63-4A5E-4C19-B3A5-78C16F8B4671}" type="presOf" srcId="{CABCA1EE-6F9A-49FF-8C42-931FC7239B9C}" destId="{6DCC57F7-7370-42E6-8862-AE3B6C2F76C3}" srcOrd="0" destOrd="0" presId="urn:microsoft.com/office/officeart/2005/8/layout/cycle6"/>
    <dgm:cxn modelId="{7203B432-DCC9-4697-BFD3-60B372D59A50}" type="presOf" srcId="{7771BD83-B532-4614-A9E0-CC2C4898DC45}" destId="{74B775BC-8C1D-4753-91AA-C1ADB36911DB}" srcOrd="0" destOrd="0" presId="urn:microsoft.com/office/officeart/2005/8/layout/cycle6"/>
    <dgm:cxn modelId="{B6538054-A0FA-4E0B-893F-15A0137565DD}" srcId="{CACFEF05-3D4E-4C81-991E-6A35B97060C1}" destId="{D0250660-E725-4C63-89D7-F98BF461236B}" srcOrd="1" destOrd="0" parTransId="{1F7B8A84-3705-47B0-BA13-7AA631A9E6BD}" sibTransId="{339C17A1-8112-48F4-8E0A-10CE43FBE915}"/>
    <dgm:cxn modelId="{493E9B56-AAAB-4FE6-8E15-5C511324BCA0}" type="presOf" srcId="{43A2DF9E-CFF4-4768-B54B-AEEE70A4F02B}" destId="{59BBBB18-25DF-4F72-8A53-BC8EC6C2D0AE}" srcOrd="0" destOrd="0" presId="urn:microsoft.com/office/officeart/2005/8/layout/cycle6"/>
    <dgm:cxn modelId="{80CE2568-6907-4F84-AD11-499A9395C031}" type="presParOf" srcId="{B05A0E3D-7744-4EE2-A6EA-9B44228D45B5}" destId="{6DCC57F7-7370-42E6-8862-AE3B6C2F76C3}" srcOrd="0" destOrd="0" presId="urn:microsoft.com/office/officeart/2005/8/layout/cycle6"/>
    <dgm:cxn modelId="{5B19E83D-AC85-4E97-AD16-E79B031AFE6A}" type="presParOf" srcId="{B05A0E3D-7744-4EE2-A6EA-9B44228D45B5}" destId="{BD2D8D06-60B0-418D-836A-33CB993F06E9}" srcOrd="1" destOrd="0" presId="urn:microsoft.com/office/officeart/2005/8/layout/cycle6"/>
    <dgm:cxn modelId="{02D3183D-383D-456E-8800-0FD5512F3D02}" type="presParOf" srcId="{B05A0E3D-7744-4EE2-A6EA-9B44228D45B5}" destId="{59BBBB18-25DF-4F72-8A53-BC8EC6C2D0AE}" srcOrd="2" destOrd="0" presId="urn:microsoft.com/office/officeart/2005/8/layout/cycle6"/>
    <dgm:cxn modelId="{3D7638DE-8059-4CF5-BC77-11ED710697E2}" type="presParOf" srcId="{B05A0E3D-7744-4EE2-A6EA-9B44228D45B5}" destId="{670C172A-52CE-46F1-A724-DC9132FF5947}" srcOrd="3" destOrd="0" presId="urn:microsoft.com/office/officeart/2005/8/layout/cycle6"/>
    <dgm:cxn modelId="{14CC8853-B5A1-4065-8452-79467C275FB4}" type="presParOf" srcId="{B05A0E3D-7744-4EE2-A6EA-9B44228D45B5}" destId="{00A5DD88-E2E3-4CB4-8185-C17F2A30966C}" srcOrd="4" destOrd="0" presId="urn:microsoft.com/office/officeart/2005/8/layout/cycle6"/>
    <dgm:cxn modelId="{A15418C9-D447-4CF5-B744-D1977F09ADD4}" type="presParOf" srcId="{B05A0E3D-7744-4EE2-A6EA-9B44228D45B5}" destId="{F13784DC-664B-4C8B-A213-AE61E8453215}" srcOrd="5" destOrd="0" presId="urn:microsoft.com/office/officeart/2005/8/layout/cycle6"/>
    <dgm:cxn modelId="{A65461DF-8007-4A55-B0A3-10A6C0597ED6}" type="presParOf" srcId="{B05A0E3D-7744-4EE2-A6EA-9B44228D45B5}" destId="{0AB97056-2247-4952-A3D5-2EDB62708A39}" srcOrd="6" destOrd="0" presId="urn:microsoft.com/office/officeart/2005/8/layout/cycle6"/>
    <dgm:cxn modelId="{545BF9DB-D48A-424E-9259-F23133A11D13}" type="presParOf" srcId="{B05A0E3D-7744-4EE2-A6EA-9B44228D45B5}" destId="{196672F6-994E-4899-BCDC-EAA9429ED644}" srcOrd="7" destOrd="0" presId="urn:microsoft.com/office/officeart/2005/8/layout/cycle6"/>
    <dgm:cxn modelId="{76701A2F-FB6B-4F68-A0A0-D84F88A81B04}" type="presParOf" srcId="{B05A0E3D-7744-4EE2-A6EA-9B44228D45B5}" destId="{74B775BC-8C1D-4753-91AA-C1ADB36911DB}" srcOrd="8" destOrd="0" presId="urn:microsoft.com/office/officeart/2005/8/layout/cycle6"/>
    <dgm:cxn modelId="{25DA2425-A08F-44C9-AC42-D02054FA4E5C}" type="presParOf" srcId="{B05A0E3D-7744-4EE2-A6EA-9B44228D45B5}" destId="{40C9E0B1-8AF3-4496-92EE-7DDE3A40531C}" srcOrd="9" destOrd="0" presId="urn:microsoft.com/office/officeart/2005/8/layout/cycle6"/>
    <dgm:cxn modelId="{0C7D1419-D3B2-4587-9CB1-CB32518F2385}" type="presParOf" srcId="{B05A0E3D-7744-4EE2-A6EA-9B44228D45B5}" destId="{AC4E88F0-696E-473C-8FA3-5C2CB19FA0C2}" srcOrd="10" destOrd="0" presId="urn:microsoft.com/office/officeart/2005/8/layout/cycle6"/>
    <dgm:cxn modelId="{175D16CE-47DA-4ABA-BC87-E7E50B26F5C7}" type="presParOf" srcId="{B05A0E3D-7744-4EE2-A6EA-9B44228D45B5}" destId="{9570C81B-ECC2-4AF5-AFEA-F4166F50FD50}" srcOrd="11" destOrd="0" presId="urn:microsoft.com/office/officeart/2005/8/layout/cycle6"/>
    <dgm:cxn modelId="{46826C52-A6C7-448C-B691-A0B473FD65C2}" type="presParOf" srcId="{B05A0E3D-7744-4EE2-A6EA-9B44228D45B5}" destId="{399126A9-53F9-4204-9C96-BADCD7EA3355}" srcOrd="12" destOrd="0" presId="urn:microsoft.com/office/officeart/2005/8/layout/cycle6"/>
    <dgm:cxn modelId="{7DF20F76-3FB5-4240-BAEE-50FABBECAB23}" type="presParOf" srcId="{B05A0E3D-7744-4EE2-A6EA-9B44228D45B5}" destId="{F3769EA7-E96D-4E83-A4BE-2E5A011BFEE5}" srcOrd="13" destOrd="0" presId="urn:microsoft.com/office/officeart/2005/8/layout/cycle6"/>
    <dgm:cxn modelId="{DCE0153F-B4FB-41B8-A9AD-A89DAAAC24B9}" type="presParOf" srcId="{B05A0E3D-7744-4EE2-A6EA-9B44228D45B5}" destId="{88830A27-44C1-4D9E-AD03-612CBE366CAA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DAB1107-6935-4753-9D9B-5B8A3CC0CC36}" type="doc">
      <dgm:prSet loTypeId="urn:microsoft.com/office/officeart/2005/8/layout/cycle6" loCatId="cycle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IN"/>
        </a:p>
      </dgm:t>
    </dgm:pt>
    <dgm:pt modelId="{CE1C27EF-04A9-4FDA-BD5A-E935B7C6DD38}">
      <dgm:prSet phldrT="[Text]" custT="1"/>
      <dgm:spPr/>
      <dgm:t>
        <a:bodyPr/>
        <a:lstStyle/>
        <a:p>
          <a:r>
            <a:rPr lang="en-IN" sz="2000" dirty="0" smtClean="0">
              <a:latin typeface="Times New Roman" pitchFamily="18" charset="0"/>
              <a:cs typeface="Times New Roman" pitchFamily="18" charset="0"/>
            </a:rPr>
            <a:t>PSYCHOL-OGICAL TESTS</a:t>
          </a:r>
          <a:endParaRPr lang="en-IN" sz="2000" dirty="0">
            <a:latin typeface="Times New Roman" pitchFamily="18" charset="0"/>
            <a:cs typeface="Times New Roman" pitchFamily="18" charset="0"/>
          </a:endParaRPr>
        </a:p>
      </dgm:t>
    </dgm:pt>
    <dgm:pt modelId="{C114A398-A67A-4307-BF91-019423DDD140}" type="parTrans" cxnId="{4FF81873-4AA5-4925-B7FC-52C455B52A75}">
      <dgm:prSet/>
      <dgm:spPr/>
      <dgm:t>
        <a:bodyPr/>
        <a:lstStyle/>
        <a:p>
          <a:endParaRPr lang="en-IN" sz="2800">
            <a:latin typeface="Times New Roman" pitchFamily="18" charset="0"/>
            <a:cs typeface="Times New Roman" pitchFamily="18" charset="0"/>
          </a:endParaRPr>
        </a:p>
      </dgm:t>
    </dgm:pt>
    <dgm:pt modelId="{778CD833-65AB-42C0-A53F-3845F8F93F57}" type="sibTrans" cxnId="{4FF81873-4AA5-4925-B7FC-52C455B52A75}">
      <dgm:prSet/>
      <dgm:spPr/>
      <dgm:t>
        <a:bodyPr/>
        <a:lstStyle/>
        <a:p>
          <a:endParaRPr lang="en-IN" sz="2800">
            <a:latin typeface="Times New Roman" pitchFamily="18" charset="0"/>
            <a:cs typeface="Times New Roman" pitchFamily="18" charset="0"/>
          </a:endParaRPr>
        </a:p>
      </dgm:t>
    </dgm:pt>
    <dgm:pt modelId="{2AF8ACDD-0066-4763-9A07-0EC41A42CA3B}">
      <dgm:prSet phldrT="[Text]" custT="1"/>
      <dgm:spPr/>
      <dgm:t>
        <a:bodyPr/>
        <a:lstStyle/>
        <a:p>
          <a:r>
            <a:rPr lang="en-IN" sz="2000" dirty="0" smtClean="0">
              <a:latin typeface="Times New Roman" pitchFamily="18" charset="0"/>
              <a:cs typeface="Times New Roman" pitchFamily="18" charset="0"/>
            </a:rPr>
            <a:t>INTERVIEW</a:t>
          </a:r>
          <a:endParaRPr lang="en-IN" sz="2000" dirty="0">
            <a:latin typeface="Times New Roman" pitchFamily="18" charset="0"/>
            <a:cs typeface="Times New Roman" pitchFamily="18" charset="0"/>
          </a:endParaRPr>
        </a:p>
      </dgm:t>
    </dgm:pt>
    <dgm:pt modelId="{87BE99D8-C72B-434D-AE6B-E860DC214149}" type="parTrans" cxnId="{6B3BC218-FFF0-4997-9F8F-F3E5F8CBDA69}">
      <dgm:prSet/>
      <dgm:spPr/>
      <dgm:t>
        <a:bodyPr/>
        <a:lstStyle/>
        <a:p>
          <a:endParaRPr lang="en-IN" sz="2800">
            <a:latin typeface="Times New Roman" pitchFamily="18" charset="0"/>
            <a:cs typeface="Times New Roman" pitchFamily="18" charset="0"/>
          </a:endParaRPr>
        </a:p>
      </dgm:t>
    </dgm:pt>
    <dgm:pt modelId="{D0EF4F7A-D3A9-4BB2-8D5E-5B3F55D965C8}" type="sibTrans" cxnId="{6B3BC218-FFF0-4997-9F8F-F3E5F8CBDA69}">
      <dgm:prSet/>
      <dgm:spPr/>
      <dgm:t>
        <a:bodyPr/>
        <a:lstStyle/>
        <a:p>
          <a:endParaRPr lang="en-IN" sz="2800">
            <a:latin typeface="Times New Roman" pitchFamily="18" charset="0"/>
            <a:cs typeface="Times New Roman" pitchFamily="18" charset="0"/>
          </a:endParaRPr>
        </a:p>
      </dgm:t>
    </dgm:pt>
    <dgm:pt modelId="{A3F9DD22-882C-424B-B40D-51B6FC1DB8EF}">
      <dgm:prSet phldrT="[Text]" custT="1"/>
      <dgm:spPr/>
      <dgm:t>
        <a:bodyPr/>
        <a:lstStyle/>
        <a:p>
          <a:r>
            <a:rPr lang="en-IN" sz="2800" dirty="0" smtClean="0">
              <a:latin typeface="Times New Roman" pitchFamily="18" charset="0"/>
              <a:cs typeface="Times New Roman" pitchFamily="18" charset="0"/>
            </a:rPr>
            <a:t> CASE STUDY</a:t>
          </a:r>
          <a:endParaRPr lang="en-IN" sz="2800" dirty="0">
            <a:latin typeface="Times New Roman" pitchFamily="18" charset="0"/>
            <a:cs typeface="Times New Roman" pitchFamily="18" charset="0"/>
          </a:endParaRPr>
        </a:p>
      </dgm:t>
    </dgm:pt>
    <dgm:pt modelId="{C5CC71E4-B1B0-4802-9AA5-2B233D00ACF7}" type="parTrans" cxnId="{512AF720-491B-474B-8A4D-89082D9EC703}">
      <dgm:prSet/>
      <dgm:spPr/>
      <dgm:t>
        <a:bodyPr/>
        <a:lstStyle/>
        <a:p>
          <a:endParaRPr lang="en-IN" sz="2800">
            <a:latin typeface="Times New Roman" pitchFamily="18" charset="0"/>
            <a:cs typeface="Times New Roman" pitchFamily="18" charset="0"/>
          </a:endParaRPr>
        </a:p>
      </dgm:t>
    </dgm:pt>
    <dgm:pt modelId="{EE9DFE67-8CC0-4054-93B0-2738059428E7}" type="sibTrans" cxnId="{512AF720-491B-474B-8A4D-89082D9EC703}">
      <dgm:prSet/>
      <dgm:spPr/>
      <dgm:t>
        <a:bodyPr/>
        <a:lstStyle/>
        <a:p>
          <a:endParaRPr lang="en-IN" sz="2800">
            <a:latin typeface="Times New Roman" pitchFamily="18" charset="0"/>
            <a:cs typeface="Times New Roman" pitchFamily="18" charset="0"/>
          </a:endParaRPr>
        </a:p>
      </dgm:t>
    </dgm:pt>
    <dgm:pt modelId="{85E2C6F2-1C2C-4387-B5E8-662D3ED9B7CB}">
      <dgm:prSet phldrT="[Text]" custT="1"/>
      <dgm:spPr/>
      <dgm:t>
        <a:bodyPr/>
        <a:lstStyle/>
        <a:p>
          <a:r>
            <a:rPr lang="en-IN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OBSERVATION</a:t>
          </a:r>
          <a:endParaRPr lang="en-IN" sz="16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7B65689-5BB0-4155-B487-903BF0CFEB3C}" type="parTrans" cxnId="{C1AABA56-9822-4CF4-A6A6-A1B90D748D45}">
      <dgm:prSet/>
      <dgm:spPr/>
      <dgm:t>
        <a:bodyPr/>
        <a:lstStyle/>
        <a:p>
          <a:endParaRPr lang="en-IN" sz="2800">
            <a:latin typeface="Times New Roman" pitchFamily="18" charset="0"/>
            <a:cs typeface="Times New Roman" pitchFamily="18" charset="0"/>
          </a:endParaRPr>
        </a:p>
      </dgm:t>
    </dgm:pt>
    <dgm:pt modelId="{3A71440A-D75A-4FBA-8022-A1126B480BA4}" type="sibTrans" cxnId="{C1AABA56-9822-4CF4-A6A6-A1B90D748D45}">
      <dgm:prSet/>
      <dgm:spPr/>
      <dgm:t>
        <a:bodyPr/>
        <a:lstStyle/>
        <a:p>
          <a:endParaRPr lang="en-IN" sz="2800">
            <a:latin typeface="Times New Roman" pitchFamily="18" charset="0"/>
            <a:cs typeface="Times New Roman" pitchFamily="18" charset="0"/>
          </a:endParaRPr>
        </a:p>
      </dgm:t>
    </dgm:pt>
    <dgm:pt modelId="{976E9ADE-8569-4DE1-9842-736716F4B6FA}">
      <dgm:prSet phldrT="[Text]" custT="1"/>
      <dgm:spPr/>
      <dgm:t>
        <a:bodyPr/>
        <a:lstStyle/>
        <a:p>
          <a:r>
            <a:rPr lang="en-IN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SELF REPORT </a:t>
          </a:r>
          <a:endParaRPr lang="en-IN" sz="28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FF3B029-ECAF-4469-90B5-2A168A0F5157}" type="parTrans" cxnId="{DAD0A936-C66D-40C0-8A0C-30C518BB64CF}">
      <dgm:prSet/>
      <dgm:spPr/>
      <dgm:t>
        <a:bodyPr/>
        <a:lstStyle/>
        <a:p>
          <a:endParaRPr lang="en-IN" sz="2800">
            <a:latin typeface="Times New Roman" pitchFamily="18" charset="0"/>
            <a:cs typeface="Times New Roman" pitchFamily="18" charset="0"/>
          </a:endParaRPr>
        </a:p>
      </dgm:t>
    </dgm:pt>
    <dgm:pt modelId="{C45A7472-5B46-40C6-B480-D304B9498005}" type="sibTrans" cxnId="{DAD0A936-C66D-40C0-8A0C-30C518BB64CF}">
      <dgm:prSet/>
      <dgm:spPr/>
      <dgm:t>
        <a:bodyPr/>
        <a:lstStyle/>
        <a:p>
          <a:endParaRPr lang="en-IN" sz="2800">
            <a:latin typeface="Times New Roman" pitchFamily="18" charset="0"/>
            <a:cs typeface="Times New Roman" pitchFamily="18" charset="0"/>
          </a:endParaRPr>
        </a:p>
      </dgm:t>
    </dgm:pt>
    <dgm:pt modelId="{F94AF863-DE8D-48B4-BF1C-2CCD31635836}" type="pres">
      <dgm:prSet presAssocID="{8DAB1107-6935-4753-9D9B-5B8A3CC0CC36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9B3313CE-8832-4681-A08F-1AF4D95BA940}" type="pres">
      <dgm:prSet presAssocID="{CE1C27EF-04A9-4FDA-BD5A-E935B7C6DD38}" presName="node" presStyleLbl="node1" presStyleIdx="0" presStyleCnt="5" custRadScaleRad="96846" custRadScaleInc="-751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5C1C5C91-A23C-477F-9143-6F9DE2E5F480}" type="pres">
      <dgm:prSet presAssocID="{CE1C27EF-04A9-4FDA-BD5A-E935B7C6DD38}" presName="spNode" presStyleCnt="0"/>
      <dgm:spPr/>
    </dgm:pt>
    <dgm:pt modelId="{A5998FCD-F965-4803-B8A9-BC9709CB5A6A}" type="pres">
      <dgm:prSet presAssocID="{778CD833-65AB-42C0-A53F-3845F8F93F57}" presName="sibTrans" presStyleLbl="sibTrans1D1" presStyleIdx="0" presStyleCnt="5"/>
      <dgm:spPr/>
      <dgm:t>
        <a:bodyPr/>
        <a:lstStyle/>
        <a:p>
          <a:endParaRPr lang="en-IN"/>
        </a:p>
      </dgm:t>
    </dgm:pt>
    <dgm:pt modelId="{4A5461E1-EA48-4AB7-8E09-835C2E0A6565}" type="pres">
      <dgm:prSet presAssocID="{2AF8ACDD-0066-4763-9A07-0EC41A42CA3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736E298D-3255-4B8D-8A89-7F4507EC615D}" type="pres">
      <dgm:prSet presAssocID="{2AF8ACDD-0066-4763-9A07-0EC41A42CA3B}" presName="spNode" presStyleCnt="0"/>
      <dgm:spPr/>
    </dgm:pt>
    <dgm:pt modelId="{480950DB-14E0-45C2-A975-1D04053D9397}" type="pres">
      <dgm:prSet presAssocID="{D0EF4F7A-D3A9-4BB2-8D5E-5B3F55D965C8}" presName="sibTrans" presStyleLbl="sibTrans1D1" presStyleIdx="1" presStyleCnt="5"/>
      <dgm:spPr/>
      <dgm:t>
        <a:bodyPr/>
        <a:lstStyle/>
        <a:p>
          <a:endParaRPr lang="en-IN"/>
        </a:p>
      </dgm:t>
    </dgm:pt>
    <dgm:pt modelId="{80310F3A-E304-42BA-BE69-D8F7A3B71749}" type="pres">
      <dgm:prSet presAssocID="{A3F9DD22-882C-424B-B40D-51B6FC1DB8E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E9D8D176-3F1A-4E01-B057-12DA507445E8}" type="pres">
      <dgm:prSet presAssocID="{A3F9DD22-882C-424B-B40D-51B6FC1DB8EF}" presName="spNode" presStyleCnt="0"/>
      <dgm:spPr/>
    </dgm:pt>
    <dgm:pt modelId="{89154C57-1B52-4B46-872E-98C85D40687C}" type="pres">
      <dgm:prSet presAssocID="{EE9DFE67-8CC0-4054-93B0-2738059428E7}" presName="sibTrans" presStyleLbl="sibTrans1D1" presStyleIdx="2" presStyleCnt="5"/>
      <dgm:spPr/>
      <dgm:t>
        <a:bodyPr/>
        <a:lstStyle/>
        <a:p>
          <a:endParaRPr lang="en-IN"/>
        </a:p>
      </dgm:t>
    </dgm:pt>
    <dgm:pt modelId="{BF3096A5-AAF9-4C46-8A27-49E85E1D22F3}" type="pres">
      <dgm:prSet presAssocID="{85E2C6F2-1C2C-4387-B5E8-662D3ED9B7CB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A14521CB-A214-4E98-B0F0-8E9832966E1E}" type="pres">
      <dgm:prSet presAssocID="{85E2C6F2-1C2C-4387-B5E8-662D3ED9B7CB}" presName="spNode" presStyleCnt="0"/>
      <dgm:spPr/>
    </dgm:pt>
    <dgm:pt modelId="{0A70C6A7-FA62-4806-838F-6F343CBA7FB7}" type="pres">
      <dgm:prSet presAssocID="{3A71440A-D75A-4FBA-8022-A1126B480BA4}" presName="sibTrans" presStyleLbl="sibTrans1D1" presStyleIdx="3" presStyleCnt="5"/>
      <dgm:spPr/>
      <dgm:t>
        <a:bodyPr/>
        <a:lstStyle/>
        <a:p>
          <a:endParaRPr lang="en-IN"/>
        </a:p>
      </dgm:t>
    </dgm:pt>
    <dgm:pt modelId="{D31246DC-95F1-4F69-B0FA-42358C8D8484}" type="pres">
      <dgm:prSet presAssocID="{976E9ADE-8569-4DE1-9842-736716F4B6F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3F3C4562-55AF-439B-AF8D-272F6E28ED68}" type="pres">
      <dgm:prSet presAssocID="{976E9ADE-8569-4DE1-9842-736716F4B6FA}" presName="spNode" presStyleCnt="0"/>
      <dgm:spPr/>
    </dgm:pt>
    <dgm:pt modelId="{C7CEA677-5A67-4CF7-BC02-94B47DAC7D73}" type="pres">
      <dgm:prSet presAssocID="{C45A7472-5B46-40C6-B480-D304B9498005}" presName="sibTrans" presStyleLbl="sibTrans1D1" presStyleIdx="4" presStyleCnt="5"/>
      <dgm:spPr/>
      <dgm:t>
        <a:bodyPr/>
        <a:lstStyle/>
        <a:p>
          <a:endParaRPr lang="en-IN"/>
        </a:p>
      </dgm:t>
    </dgm:pt>
  </dgm:ptLst>
  <dgm:cxnLst>
    <dgm:cxn modelId="{ACBC13BE-E8F6-4B9A-8A75-744D28121DEC}" type="presOf" srcId="{D0EF4F7A-D3A9-4BB2-8D5E-5B3F55D965C8}" destId="{480950DB-14E0-45C2-A975-1D04053D9397}" srcOrd="0" destOrd="0" presId="urn:microsoft.com/office/officeart/2005/8/layout/cycle6"/>
    <dgm:cxn modelId="{DB7FF2B7-4400-44DC-8FE3-236A1490DB22}" type="presOf" srcId="{A3F9DD22-882C-424B-B40D-51B6FC1DB8EF}" destId="{80310F3A-E304-42BA-BE69-D8F7A3B71749}" srcOrd="0" destOrd="0" presId="urn:microsoft.com/office/officeart/2005/8/layout/cycle6"/>
    <dgm:cxn modelId="{512AF720-491B-474B-8A4D-89082D9EC703}" srcId="{8DAB1107-6935-4753-9D9B-5B8A3CC0CC36}" destId="{A3F9DD22-882C-424B-B40D-51B6FC1DB8EF}" srcOrd="2" destOrd="0" parTransId="{C5CC71E4-B1B0-4802-9AA5-2B233D00ACF7}" sibTransId="{EE9DFE67-8CC0-4054-93B0-2738059428E7}"/>
    <dgm:cxn modelId="{6B3BC218-FFF0-4997-9F8F-F3E5F8CBDA69}" srcId="{8DAB1107-6935-4753-9D9B-5B8A3CC0CC36}" destId="{2AF8ACDD-0066-4763-9A07-0EC41A42CA3B}" srcOrd="1" destOrd="0" parTransId="{87BE99D8-C72B-434D-AE6B-E860DC214149}" sibTransId="{D0EF4F7A-D3A9-4BB2-8D5E-5B3F55D965C8}"/>
    <dgm:cxn modelId="{DAD0A936-C66D-40C0-8A0C-30C518BB64CF}" srcId="{8DAB1107-6935-4753-9D9B-5B8A3CC0CC36}" destId="{976E9ADE-8569-4DE1-9842-736716F4B6FA}" srcOrd="4" destOrd="0" parTransId="{5FF3B029-ECAF-4469-90B5-2A168A0F5157}" sibTransId="{C45A7472-5B46-40C6-B480-D304B9498005}"/>
    <dgm:cxn modelId="{C1AABA56-9822-4CF4-A6A6-A1B90D748D45}" srcId="{8DAB1107-6935-4753-9D9B-5B8A3CC0CC36}" destId="{85E2C6F2-1C2C-4387-B5E8-662D3ED9B7CB}" srcOrd="3" destOrd="0" parTransId="{E7B65689-5BB0-4155-B487-903BF0CFEB3C}" sibTransId="{3A71440A-D75A-4FBA-8022-A1126B480BA4}"/>
    <dgm:cxn modelId="{29BED3DD-3B3F-4004-8A8A-FC3E279B974E}" type="presOf" srcId="{976E9ADE-8569-4DE1-9842-736716F4B6FA}" destId="{D31246DC-95F1-4F69-B0FA-42358C8D8484}" srcOrd="0" destOrd="0" presId="urn:microsoft.com/office/officeart/2005/8/layout/cycle6"/>
    <dgm:cxn modelId="{6AF3AF72-C396-4C7A-8A9C-DCFBEA5DC9FD}" type="presOf" srcId="{778CD833-65AB-42C0-A53F-3845F8F93F57}" destId="{A5998FCD-F965-4803-B8A9-BC9709CB5A6A}" srcOrd="0" destOrd="0" presId="urn:microsoft.com/office/officeart/2005/8/layout/cycle6"/>
    <dgm:cxn modelId="{3FBD0098-AEAC-4EDD-B353-A594A7B42F73}" type="presOf" srcId="{CE1C27EF-04A9-4FDA-BD5A-E935B7C6DD38}" destId="{9B3313CE-8832-4681-A08F-1AF4D95BA940}" srcOrd="0" destOrd="0" presId="urn:microsoft.com/office/officeart/2005/8/layout/cycle6"/>
    <dgm:cxn modelId="{09C11915-F93D-4CB8-8904-10BC2ACC660B}" type="presOf" srcId="{85E2C6F2-1C2C-4387-B5E8-662D3ED9B7CB}" destId="{BF3096A5-AAF9-4C46-8A27-49E85E1D22F3}" srcOrd="0" destOrd="0" presId="urn:microsoft.com/office/officeart/2005/8/layout/cycle6"/>
    <dgm:cxn modelId="{33735F26-DA73-4C6E-876A-6D6B620145C6}" type="presOf" srcId="{2AF8ACDD-0066-4763-9A07-0EC41A42CA3B}" destId="{4A5461E1-EA48-4AB7-8E09-835C2E0A6565}" srcOrd="0" destOrd="0" presId="urn:microsoft.com/office/officeart/2005/8/layout/cycle6"/>
    <dgm:cxn modelId="{B8A65E50-4FAE-4785-83A8-5DAF814B8682}" type="presOf" srcId="{C45A7472-5B46-40C6-B480-D304B9498005}" destId="{C7CEA677-5A67-4CF7-BC02-94B47DAC7D73}" srcOrd="0" destOrd="0" presId="urn:microsoft.com/office/officeart/2005/8/layout/cycle6"/>
    <dgm:cxn modelId="{04BF4C37-6999-4DCB-A4DE-3F31672C6D5B}" type="presOf" srcId="{3A71440A-D75A-4FBA-8022-A1126B480BA4}" destId="{0A70C6A7-FA62-4806-838F-6F343CBA7FB7}" srcOrd="0" destOrd="0" presId="urn:microsoft.com/office/officeart/2005/8/layout/cycle6"/>
    <dgm:cxn modelId="{A3526A93-343D-455D-B1D6-2FE83741A6FA}" type="presOf" srcId="{EE9DFE67-8CC0-4054-93B0-2738059428E7}" destId="{89154C57-1B52-4B46-872E-98C85D40687C}" srcOrd="0" destOrd="0" presId="urn:microsoft.com/office/officeart/2005/8/layout/cycle6"/>
    <dgm:cxn modelId="{839DD770-5BF7-4467-855A-2B5A4B879E9D}" type="presOf" srcId="{8DAB1107-6935-4753-9D9B-5B8A3CC0CC36}" destId="{F94AF863-DE8D-48B4-BF1C-2CCD31635836}" srcOrd="0" destOrd="0" presId="urn:microsoft.com/office/officeart/2005/8/layout/cycle6"/>
    <dgm:cxn modelId="{4FF81873-4AA5-4925-B7FC-52C455B52A75}" srcId="{8DAB1107-6935-4753-9D9B-5B8A3CC0CC36}" destId="{CE1C27EF-04A9-4FDA-BD5A-E935B7C6DD38}" srcOrd="0" destOrd="0" parTransId="{C114A398-A67A-4307-BF91-019423DDD140}" sibTransId="{778CD833-65AB-42C0-A53F-3845F8F93F57}"/>
    <dgm:cxn modelId="{869F92E3-07EF-42FA-B757-56FCDE5DFC58}" type="presParOf" srcId="{F94AF863-DE8D-48B4-BF1C-2CCD31635836}" destId="{9B3313CE-8832-4681-A08F-1AF4D95BA940}" srcOrd="0" destOrd="0" presId="urn:microsoft.com/office/officeart/2005/8/layout/cycle6"/>
    <dgm:cxn modelId="{A741337A-D830-4355-9400-B05C36C11E0E}" type="presParOf" srcId="{F94AF863-DE8D-48B4-BF1C-2CCD31635836}" destId="{5C1C5C91-A23C-477F-9143-6F9DE2E5F480}" srcOrd="1" destOrd="0" presId="urn:microsoft.com/office/officeart/2005/8/layout/cycle6"/>
    <dgm:cxn modelId="{003E0509-BD99-4F51-B7ED-0F1E5180D87B}" type="presParOf" srcId="{F94AF863-DE8D-48B4-BF1C-2CCD31635836}" destId="{A5998FCD-F965-4803-B8A9-BC9709CB5A6A}" srcOrd="2" destOrd="0" presId="urn:microsoft.com/office/officeart/2005/8/layout/cycle6"/>
    <dgm:cxn modelId="{A29AC3D5-5677-410C-B746-79387B1CC917}" type="presParOf" srcId="{F94AF863-DE8D-48B4-BF1C-2CCD31635836}" destId="{4A5461E1-EA48-4AB7-8E09-835C2E0A6565}" srcOrd="3" destOrd="0" presId="urn:microsoft.com/office/officeart/2005/8/layout/cycle6"/>
    <dgm:cxn modelId="{400601B5-47D3-41EF-A022-6C9C12F323F2}" type="presParOf" srcId="{F94AF863-DE8D-48B4-BF1C-2CCD31635836}" destId="{736E298D-3255-4B8D-8A89-7F4507EC615D}" srcOrd="4" destOrd="0" presId="urn:microsoft.com/office/officeart/2005/8/layout/cycle6"/>
    <dgm:cxn modelId="{14624996-023C-4E06-8A22-6F1F060B2112}" type="presParOf" srcId="{F94AF863-DE8D-48B4-BF1C-2CCD31635836}" destId="{480950DB-14E0-45C2-A975-1D04053D9397}" srcOrd="5" destOrd="0" presId="urn:microsoft.com/office/officeart/2005/8/layout/cycle6"/>
    <dgm:cxn modelId="{59D8FE71-AAFD-4164-8223-F3F2F72FB975}" type="presParOf" srcId="{F94AF863-DE8D-48B4-BF1C-2CCD31635836}" destId="{80310F3A-E304-42BA-BE69-D8F7A3B71749}" srcOrd="6" destOrd="0" presId="urn:microsoft.com/office/officeart/2005/8/layout/cycle6"/>
    <dgm:cxn modelId="{44081E31-B463-453E-BC46-6A7523C014AA}" type="presParOf" srcId="{F94AF863-DE8D-48B4-BF1C-2CCD31635836}" destId="{E9D8D176-3F1A-4E01-B057-12DA507445E8}" srcOrd="7" destOrd="0" presId="urn:microsoft.com/office/officeart/2005/8/layout/cycle6"/>
    <dgm:cxn modelId="{51737E2F-F54B-476B-9EC0-57750BC6E20F}" type="presParOf" srcId="{F94AF863-DE8D-48B4-BF1C-2CCD31635836}" destId="{89154C57-1B52-4B46-872E-98C85D40687C}" srcOrd="8" destOrd="0" presId="urn:microsoft.com/office/officeart/2005/8/layout/cycle6"/>
    <dgm:cxn modelId="{434842B3-DC99-4466-A6EF-7A3985C249D3}" type="presParOf" srcId="{F94AF863-DE8D-48B4-BF1C-2CCD31635836}" destId="{BF3096A5-AAF9-4C46-8A27-49E85E1D22F3}" srcOrd="9" destOrd="0" presId="urn:microsoft.com/office/officeart/2005/8/layout/cycle6"/>
    <dgm:cxn modelId="{52692009-B9A7-43CD-848C-7AB1E7B536B6}" type="presParOf" srcId="{F94AF863-DE8D-48B4-BF1C-2CCD31635836}" destId="{A14521CB-A214-4E98-B0F0-8E9832966E1E}" srcOrd="10" destOrd="0" presId="urn:microsoft.com/office/officeart/2005/8/layout/cycle6"/>
    <dgm:cxn modelId="{1EA0BB9C-F577-4809-83C0-298DA2CA5EC2}" type="presParOf" srcId="{F94AF863-DE8D-48B4-BF1C-2CCD31635836}" destId="{0A70C6A7-FA62-4806-838F-6F343CBA7FB7}" srcOrd="11" destOrd="0" presId="urn:microsoft.com/office/officeart/2005/8/layout/cycle6"/>
    <dgm:cxn modelId="{CA895391-6B53-48A1-BD81-322553FE2B08}" type="presParOf" srcId="{F94AF863-DE8D-48B4-BF1C-2CCD31635836}" destId="{D31246DC-95F1-4F69-B0FA-42358C8D8484}" srcOrd="12" destOrd="0" presId="urn:microsoft.com/office/officeart/2005/8/layout/cycle6"/>
    <dgm:cxn modelId="{D50BC0FC-3DFB-497C-81A4-8864B9EF1B73}" type="presParOf" srcId="{F94AF863-DE8D-48B4-BF1C-2CCD31635836}" destId="{3F3C4562-55AF-439B-AF8D-272F6E28ED68}" srcOrd="13" destOrd="0" presId="urn:microsoft.com/office/officeart/2005/8/layout/cycle6"/>
    <dgm:cxn modelId="{A7F6406D-6098-48E4-B460-589C29661E42}" type="presParOf" srcId="{F94AF863-DE8D-48B4-BF1C-2CCD31635836}" destId="{C7CEA677-5A67-4CF7-BC02-94B47DAC7D73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8448FAD-1CCE-43FD-95EF-8C6E820ED155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928AE827-DACB-4738-A3B6-B4B196C67FC7}">
      <dgm:prSet phldrT="[Text]" custT="1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>
        <a:solidFill>
          <a:schemeClr val="tx1">
            <a:lumMod val="85000"/>
          </a:schemeClr>
        </a:solidFill>
      </dgm:spPr>
      <dgm:t>
        <a:bodyPr/>
        <a:lstStyle/>
        <a:p>
          <a:pPr algn="l"/>
          <a:r>
            <a:rPr lang="en-IN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UNI  FACTOR THOERY</a:t>
          </a:r>
          <a:endParaRPr lang="en-IN" sz="24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15DFF28-D60A-4759-844E-3ECD8D977A8D}" type="parTrans" cxnId="{95A049A0-F240-4372-8A29-F0E3CB5A9537}">
      <dgm:prSet/>
      <dgm:spPr/>
      <dgm:t>
        <a:bodyPr/>
        <a:lstStyle/>
        <a:p>
          <a:endParaRPr lang="en-IN"/>
        </a:p>
      </dgm:t>
    </dgm:pt>
    <dgm:pt modelId="{7D5E5CF6-2E62-4B0F-BCDD-0699EDAB8250}" type="sibTrans" cxnId="{95A049A0-F240-4372-8A29-F0E3CB5A9537}">
      <dgm:prSet/>
      <dgm:spPr/>
      <dgm:t>
        <a:bodyPr/>
        <a:lstStyle/>
        <a:p>
          <a:endParaRPr lang="en-IN"/>
        </a:p>
      </dgm:t>
    </dgm:pt>
    <dgm:pt modelId="{FEC35716-B2BC-4513-8F70-A58B64387AC2}">
      <dgm:prSet phldrT="[Text]" custT="1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>
        <a:solidFill>
          <a:schemeClr val="tx1">
            <a:lumMod val="85000"/>
          </a:schemeClr>
        </a:solidFill>
      </dgm:spPr>
      <dgm:t>
        <a:bodyPr/>
        <a:lstStyle/>
        <a:p>
          <a:r>
            <a:rPr lang="en-IN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STUCTURE OF INTELLECT MODEL</a:t>
          </a:r>
          <a:endParaRPr lang="en-IN" sz="24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C8A0163-DBE3-41D6-A757-E90F436C4E92}" type="parTrans" cxnId="{C8778A7C-0587-406E-AFC0-2F2BB499202A}">
      <dgm:prSet/>
      <dgm:spPr/>
      <dgm:t>
        <a:bodyPr/>
        <a:lstStyle/>
        <a:p>
          <a:endParaRPr lang="en-IN"/>
        </a:p>
      </dgm:t>
    </dgm:pt>
    <dgm:pt modelId="{EFFC0572-6A2A-4401-B371-22CC236CC488}" type="sibTrans" cxnId="{C8778A7C-0587-406E-AFC0-2F2BB499202A}">
      <dgm:prSet/>
      <dgm:spPr/>
      <dgm:t>
        <a:bodyPr/>
        <a:lstStyle/>
        <a:p>
          <a:endParaRPr lang="en-IN"/>
        </a:p>
      </dgm:t>
    </dgm:pt>
    <dgm:pt modelId="{193C640D-3B7E-4A44-BC30-EC90CF846B25}">
      <dgm:prSet phldrT="[Text]" custT="1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>
        <a:solidFill>
          <a:schemeClr val="tx1">
            <a:lumMod val="85000"/>
          </a:schemeClr>
        </a:solidFill>
      </dgm:spPr>
      <dgm:t>
        <a:bodyPr/>
        <a:lstStyle/>
        <a:p>
          <a:r>
            <a:rPr lang="en-IN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TWO FACTOR THEORY</a:t>
          </a:r>
          <a:endParaRPr lang="en-IN" sz="24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6BCA31D-820D-4D03-B0FD-625363195EB4}" type="parTrans" cxnId="{1E27D581-CA1C-4D30-95A6-F09C0FFCB3E5}">
      <dgm:prSet/>
      <dgm:spPr/>
      <dgm:t>
        <a:bodyPr/>
        <a:lstStyle/>
        <a:p>
          <a:endParaRPr lang="en-IN"/>
        </a:p>
      </dgm:t>
    </dgm:pt>
    <dgm:pt modelId="{C7B98F93-F623-463E-9CB1-C0711D4861DE}" type="sibTrans" cxnId="{1E27D581-CA1C-4D30-95A6-F09C0FFCB3E5}">
      <dgm:prSet/>
      <dgm:spPr/>
      <dgm:t>
        <a:bodyPr/>
        <a:lstStyle/>
        <a:p>
          <a:endParaRPr lang="en-IN"/>
        </a:p>
      </dgm:t>
    </dgm:pt>
    <dgm:pt modelId="{D9ACB9A3-C1DE-4263-917C-A1FF3F9DF913}">
      <dgm:prSet phldrT="[Text]" custT="1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>
        <a:solidFill>
          <a:schemeClr val="tx1">
            <a:lumMod val="85000"/>
          </a:schemeClr>
        </a:solidFill>
      </dgm:spPr>
      <dgm:t>
        <a:bodyPr/>
        <a:lstStyle/>
        <a:p>
          <a:r>
            <a:rPr lang="en-IN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LEVEL I AND LEVEL II</a:t>
          </a:r>
          <a:endParaRPr lang="en-IN" sz="24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53E8001-4F24-4EEA-B378-C9BDA75F3766}" type="parTrans" cxnId="{88FF4A06-B85C-43C8-90F7-84778465B61C}">
      <dgm:prSet/>
      <dgm:spPr/>
      <dgm:t>
        <a:bodyPr/>
        <a:lstStyle/>
        <a:p>
          <a:endParaRPr lang="en-IN"/>
        </a:p>
      </dgm:t>
    </dgm:pt>
    <dgm:pt modelId="{8FC0F5D4-65AD-4812-99D3-65DB9BCCA39D}" type="sibTrans" cxnId="{88FF4A06-B85C-43C8-90F7-84778465B61C}">
      <dgm:prSet/>
      <dgm:spPr/>
      <dgm:t>
        <a:bodyPr/>
        <a:lstStyle/>
        <a:p>
          <a:endParaRPr lang="en-IN"/>
        </a:p>
      </dgm:t>
    </dgm:pt>
    <dgm:pt modelId="{D79232BC-88E3-4CD8-95B8-9DCD1F9DB396}">
      <dgm:prSet phldrT="[Text]" custT="1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>
        <a:solidFill>
          <a:schemeClr val="tx1">
            <a:lumMod val="85000"/>
          </a:schemeClr>
        </a:solidFill>
      </dgm:spPr>
      <dgm:t>
        <a:bodyPr/>
        <a:lstStyle/>
        <a:p>
          <a:r>
            <a:rPr lang="en-IN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THEORY OF PRIMARY MENTAL ABILITIES</a:t>
          </a:r>
          <a:endParaRPr lang="en-IN" sz="24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76DA6AD-1A70-49D0-A2B9-D01AF3D225F0}" type="parTrans" cxnId="{457D022C-040E-42A9-B01B-0BC809BBDB3C}">
      <dgm:prSet/>
      <dgm:spPr/>
      <dgm:t>
        <a:bodyPr/>
        <a:lstStyle/>
        <a:p>
          <a:endParaRPr lang="en-IN"/>
        </a:p>
      </dgm:t>
    </dgm:pt>
    <dgm:pt modelId="{158B5DA3-A61E-4D14-A9A4-402A43E12CB9}" type="sibTrans" cxnId="{457D022C-040E-42A9-B01B-0BC809BBDB3C}">
      <dgm:prSet/>
      <dgm:spPr/>
      <dgm:t>
        <a:bodyPr/>
        <a:lstStyle/>
        <a:p>
          <a:endParaRPr lang="en-IN"/>
        </a:p>
      </dgm:t>
    </dgm:pt>
    <dgm:pt modelId="{44E31753-17AB-4E26-9A73-B1862ACC496F}" type="pres">
      <dgm:prSet presAssocID="{68448FAD-1CCE-43FD-95EF-8C6E820ED15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58392E08-CE67-41A7-AF3C-BE0FD7E6A702}" type="pres">
      <dgm:prSet presAssocID="{928AE827-DACB-4738-A3B6-B4B196C67FC7}" presName="node" presStyleLbl="node1" presStyleIdx="0" presStyleCnt="5" custScaleX="50255" custScaleY="21283" custLinFactNeighborX="-2089" custLinFactNeighborY="1664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74F1C508-FCE4-49B2-BD74-9C5FA5C7BC74}" type="pres">
      <dgm:prSet presAssocID="{7D5E5CF6-2E62-4B0F-BCDD-0699EDAB8250}" presName="sibTrans" presStyleCnt="0"/>
      <dgm:spPr/>
    </dgm:pt>
    <dgm:pt modelId="{E4500555-73FD-4D37-8567-E92F0B959FE0}" type="pres">
      <dgm:prSet presAssocID="{FEC35716-B2BC-4513-8F70-A58B64387AC2}" presName="node" presStyleLbl="node1" presStyleIdx="1" presStyleCnt="5" custScaleX="65099" custScaleY="19902" custLinFactNeighborX="-1867" custLinFactNeighborY="2366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2C2C5594-1F92-46C9-8515-51B7FF8F0773}" type="pres">
      <dgm:prSet presAssocID="{EFFC0572-6A2A-4401-B371-22CC236CC488}" presName="sibTrans" presStyleCnt="0"/>
      <dgm:spPr/>
    </dgm:pt>
    <dgm:pt modelId="{BBEBD416-6263-4FFC-8D45-0FBEB2530B48}" type="pres">
      <dgm:prSet presAssocID="{193C640D-3B7E-4A44-BC30-EC90CF846B25}" presName="node" presStyleLbl="node1" presStyleIdx="2" presStyleCnt="5" custScaleX="62686" custScaleY="24030" custLinFactNeighborX="1879" custLinFactNeighborY="614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A9B75D67-3F55-4F42-8F52-122B153FB643}" type="pres">
      <dgm:prSet presAssocID="{C7B98F93-F623-463E-9CB1-C0711D4861DE}" presName="sibTrans" presStyleCnt="0"/>
      <dgm:spPr/>
    </dgm:pt>
    <dgm:pt modelId="{6BF17ED5-5B7C-41C3-A364-776DA45F2473}" type="pres">
      <dgm:prSet presAssocID="{D9ACB9A3-C1DE-4263-917C-A1FF3F9DF913}" presName="node" presStyleLbl="node1" presStyleIdx="3" presStyleCnt="5" custScaleX="60604" custScaleY="22709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63C98B59-5FF5-418F-A043-F636BEA57538}" type="pres">
      <dgm:prSet presAssocID="{8FC0F5D4-65AD-4812-99D3-65DB9BCCA39D}" presName="sibTrans" presStyleCnt="0"/>
      <dgm:spPr/>
    </dgm:pt>
    <dgm:pt modelId="{ACCC8193-ECC9-42AA-A03C-0DDB1499FC34}" type="pres">
      <dgm:prSet presAssocID="{D79232BC-88E3-4CD8-95B8-9DCD1F9DB396}" presName="node" presStyleLbl="node1" presStyleIdx="4" presStyleCnt="5" custScaleX="76752" custScaleY="25453" custLinFactNeighborX="-472" custLinFactNeighborY="131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C8778A7C-0587-406E-AFC0-2F2BB499202A}" srcId="{68448FAD-1CCE-43FD-95EF-8C6E820ED155}" destId="{FEC35716-B2BC-4513-8F70-A58B64387AC2}" srcOrd="1" destOrd="0" parTransId="{5C8A0163-DBE3-41D6-A757-E90F436C4E92}" sibTransId="{EFFC0572-6A2A-4401-B371-22CC236CC488}"/>
    <dgm:cxn modelId="{814700AA-7F0A-4395-9EB9-65E6ACC7A363}" type="presOf" srcId="{928AE827-DACB-4738-A3B6-B4B196C67FC7}" destId="{58392E08-CE67-41A7-AF3C-BE0FD7E6A702}" srcOrd="0" destOrd="0" presId="urn:microsoft.com/office/officeart/2005/8/layout/default"/>
    <dgm:cxn modelId="{1E27D581-CA1C-4D30-95A6-F09C0FFCB3E5}" srcId="{68448FAD-1CCE-43FD-95EF-8C6E820ED155}" destId="{193C640D-3B7E-4A44-BC30-EC90CF846B25}" srcOrd="2" destOrd="0" parTransId="{56BCA31D-820D-4D03-B0FD-625363195EB4}" sibTransId="{C7B98F93-F623-463E-9CB1-C0711D4861DE}"/>
    <dgm:cxn modelId="{88FF4A06-B85C-43C8-90F7-84778465B61C}" srcId="{68448FAD-1CCE-43FD-95EF-8C6E820ED155}" destId="{D9ACB9A3-C1DE-4263-917C-A1FF3F9DF913}" srcOrd="3" destOrd="0" parTransId="{B53E8001-4F24-4EEA-B378-C9BDA75F3766}" sibTransId="{8FC0F5D4-65AD-4812-99D3-65DB9BCCA39D}"/>
    <dgm:cxn modelId="{829E22B2-3724-4E90-82B0-64FCB6DDB76D}" type="presOf" srcId="{D9ACB9A3-C1DE-4263-917C-A1FF3F9DF913}" destId="{6BF17ED5-5B7C-41C3-A364-776DA45F2473}" srcOrd="0" destOrd="0" presId="urn:microsoft.com/office/officeart/2005/8/layout/default"/>
    <dgm:cxn modelId="{5497CA04-3A27-4BD3-A164-040B7B2563DE}" type="presOf" srcId="{193C640D-3B7E-4A44-BC30-EC90CF846B25}" destId="{BBEBD416-6263-4FFC-8D45-0FBEB2530B48}" srcOrd="0" destOrd="0" presId="urn:microsoft.com/office/officeart/2005/8/layout/default"/>
    <dgm:cxn modelId="{95D98893-AC2D-41AD-A53A-F70DBE92D81D}" type="presOf" srcId="{D79232BC-88E3-4CD8-95B8-9DCD1F9DB396}" destId="{ACCC8193-ECC9-42AA-A03C-0DDB1499FC34}" srcOrd="0" destOrd="0" presId="urn:microsoft.com/office/officeart/2005/8/layout/default"/>
    <dgm:cxn modelId="{457D022C-040E-42A9-B01B-0BC809BBDB3C}" srcId="{68448FAD-1CCE-43FD-95EF-8C6E820ED155}" destId="{D79232BC-88E3-4CD8-95B8-9DCD1F9DB396}" srcOrd="4" destOrd="0" parTransId="{276DA6AD-1A70-49D0-A2B9-D01AF3D225F0}" sibTransId="{158B5DA3-A61E-4D14-A9A4-402A43E12CB9}"/>
    <dgm:cxn modelId="{95A049A0-F240-4372-8A29-F0E3CB5A9537}" srcId="{68448FAD-1CCE-43FD-95EF-8C6E820ED155}" destId="{928AE827-DACB-4738-A3B6-B4B196C67FC7}" srcOrd="0" destOrd="0" parTransId="{215DFF28-D60A-4759-844E-3ECD8D977A8D}" sibTransId="{7D5E5CF6-2E62-4B0F-BCDD-0699EDAB8250}"/>
    <dgm:cxn modelId="{6BEFFF54-1A46-4738-856C-621AE7805BE4}" type="presOf" srcId="{68448FAD-1CCE-43FD-95EF-8C6E820ED155}" destId="{44E31753-17AB-4E26-9A73-B1862ACC496F}" srcOrd="0" destOrd="0" presId="urn:microsoft.com/office/officeart/2005/8/layout/default"/>
    <dgm:cxn modelId="{133B5D1A-2378-4803-8BCE-86AAB048CAE0}" type="presOf" srcId="{FEC35716-B2BC-4513-8F70-A58B64387AC2}" destId="{E4500555-73FD-4D37-8567-E92F0B959FE0}" srcOrd="0" destOrd="0" presId="urn:microsoft.com/office/officeart/2005/8/layout/default"/>
    <dgm:cxn modelId="{072987DE-9DF4-4C08-B404-CA83DED053C3}" type="presParOf" srcId="{44E31753-17AB-4E26-9A73-B1862ACC496F}" destId="{58392E08-CE67-41A7-AF3C-BE0FD7E6A702}" srcOrd="0" destOrd="0" presId="urn:microsoft.com/office/officeart/2005/8/layout/default"/>
    <dgm:cxn modelId="{AC2E28C0-8C1E-4090-919D-0E86AF54CF8A}" type="presParOf" srcId="{44E31753-17AB-4E26-9A73-B1862ACC496F}" destId="{74F1C508-FCE4-49B2-BD74-9C5FA5C7BC74}" srcOrd="1" destOrd="0" presId="urn:microsoft.com/office/officeart/2005/8/layout/default"/>
    <dgm:cxn modelId="{D4ED99EB-A93A-4639-A7C2-B4527A0B5836}" type="presParOf" srcId="{44E31753-17AB-4E26-9A73-B1862ACC496F}" destId="{E4500555-73FD-4D37-8567-E92F0B959FE0}" srcOrd="2" destOrd="0" presId="urn:microsoft.com/office/officeart/2005/8/layout/default"/>
    <dgm:cxn modelId="{347DBC39-6A50-4E93-A994-E25F2F28207B}" type="presParOf" srcId="{44E31753-17AB-4E26-9A73-B1862ACC496F}" destId="{2C2C5594-1F92-46C9-8515-51B7FF8F0773}" srcOrd="3" destOrd="0" presId="urn:microsoft.com/office/officeart/2005/8/layout/default"/>
    <dgm:cxn modelId="{2A4BFB47-B35C-4E09-932B-C48E4BFD4B27}" type="presParOf" srcId="{44E31753-17AB-4E26-9A73-B1862ACC496F}" destId="{BBEBD416-6263-4FFC-8D45-0FBEB2530B48}" srcOrd="4" destOrd="0" presId="urn:microsoft.com/office/officeart/2005/8/layout/default"/>
    <dgm:cxn modelId="{1D89DC04-C092-4F8D-8196-D665937AA532}" type="presParOf" srcId="{44E31753-17AB-4E26-9A73-B1862ACC496F}" destId="{A9B75D67-3F55-4F42-8F52-122B153FB643}" srcOrd="5" destOrd="0" presId="urn:microsoft.com/office/officeart/2005/8/layout/default"/>
    <dgm:cxn modelId="{6A19BAAE-6D92-4A9A-AEC2-CA0A27E886C5}" type="presParOf" srcId="{44E31753-17AB-4E26-9A73-B1862ACC496F}" destId="{6BF17ED5-5B7C-41C3-A364-776DA45F2473}" srcOrd="6" destOrd="0" presId="urn:microsoft.com/office/officeart/2005/8/layout/default"/>
    <dgm:cxn modelId="{A194AC1B-7AA3-4F5E-A950-539EC4322120}" type="presParOf" srcId="{44E31753-17AB-4E26-9A73-B1862ACC496F}" destId="{63C98B59-5FF5-418F-A043-F636BEA57538}" srcOrd="7" destOrd="0" presId="urn:microsoft.com/office/officeart/2005/8/layout/default"/>
    <dgm:cxn modelId="{76A44018-2440-4539-AB16-57AE02F741D9}" type="presParOf" srcId="{44E31753-17AB-4E26-9A73-B1862ACC496F}" destId="{ACCC8193-ECC9-42AA-A03C-0DDB1499FC34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3FBA64B-198F-4383-8826-396A4B3A2F2D}" type="doc">
      <dgm:prSet loTypeId="urn:microsoft.com/office/officeart/2005/8/layout/arrow2" loCatId="process" qsTypeId="urn:microsoft.com/office/officeart/2005/8/quickstyle/simple1" qsCatId="simple" csTypeId="urn:microsoft.com/office/officeart/2005/8/colors/accent2_4" csCatId="accent2" phldr="1"/>
      <dgm:spPr/>
    </dgm:pt>
    <dgm:pt modelId="{8D9B30F9-9E0A-41F2-A034-6143129BACB6}">
      <dgm:prSet phldrT="[Text]" custT="1"/>
      <dgm:spPr/>
      <dgm:t>
        <a:bodyPr/>
        <a:lstStyle/>
        <a:p>
          <a:r>
            <a:rPr lang="en-IN" sz="2000" smtClean="0"/>
            <a:t>PASS MODEL</a:t>
          </a:r>
          <a:endParaRPr lang="en-IN" sz="2000" dirty="0"/>
        </a:p>
      </dgm:t>
    </dgm:pt>
    <dgm:pt modelId="{A50698A8-00A3-4210-AF67-A2A6EB88B621}" type="parTrans" cxnId="{FC4E263C-979F-482B-9F79-D310C6B4C721}">
      <dgm:prSet/>
      <dgm:spPr/>
      <dgm:t>
        <a:bodyPr/>
        <a:lstStyle/>
        <a:p>
          <a:endParaRPr lang="en-IN"/>
        </a:p>
      </dgm:t>
    </dgm:pt>
    <dgm:pt modelId="{3DBB5AA6-D62F-4CA2-8F91-88A58CD6D89E}" type="sibTrans" cxnId="{FC4E263C-979F-482B-9F79-D310C6B4C721}">
      <dgm:prSet/>
      <dgm:spPr/>
      <dgm:t>
        <a:bodyPr/>
        <a:lstStyle/>
        <a:p>
          <a:endParaRPr lang="en-IN"/>
        </a:p>
      </dgm:t>
    </dgm:pt>
    <dgm:pt modelId="{BE4B6096-E8AA-4D52-945F-C708DAC14A17}">
      <dgm:prSet phldrT="[Text]" custT="1"/>
      <dgm:spPr/>
      <dgm:t>
        <a:bodyPr/>
        <a:lstStyle/>
        <a:p>
          <a:r>
            <a:rPr lang="en-IN" sz="2000" dirty="0" smtClean="0"/>
            <a:t>TRIARCHI</a:t>
          </a:r>
          <a:r>
            <a:rPr lang="en-IN" sz="1800" dirty="0" smtClean="0"/>
            <a:t>C</a:t>
          </a:r>
          <a:r>
            <a:rPr lang="en-IN" sz="1200" dirty="0" smtClean="0"/>
            <a:t> </a:t>
          </a:r>
          <a:r>
            <a:rPr lang="en-IN" sz="2400" dirty="0" smtClean="0"/>
            <a:t>THEORY</a:t>
          </a:r>
          <a:endParaRPr lang="en-IN" sz="2400" dirty="0"/>
        </a:p>
      </dgm:t>
    </dgm:pt>
    <dgm:pt modelId="{FD31A1EB-33BF-41CC-B360-0639E1B091FB}" type="parTrans" cxnId="{21CF8DE2-36CA-4B93-8DE6-79629D80D51E}">
      <dgm:prSet/>
      <dgm:spPr/>
      <dgm:t>
        <a:bodyPr/>
        <a:lstStyle/>
        <a:p>
          <a:endParaRPr lang="en-IN"/>
        </a:p>
      </dgm:t>
    </dgm:pt>
    <dgm:pt modelId="{0BBB5C97-B096-4D91-935C-2943091E0A20}" type="sibTrans" cxnId="{21CF8DE2-36CA-4B93-8DE6-79629D80D51E}">
      <dgm:prSet/>
      <dgm:spPr/>
      <dgm:t>
        <a:bodyPr/>
        <a:lstStyle/>
        <a:p>
          <a:endParaRPr lang="en-IN"/>
        </a:p>
      </dgm:t>
    </dgm:pt>
    <dgm:pt modelId="{73DEFCAC-1DEE-4F6F-977C-259E81ABC4C8}">
      <dgm:prSet phldrT="[Text]" custT="1"/>
      <dgm:spPr/>
      <dgm:t>
        <a:bodyPr/>
        <a:lstStyle/>
        <a:p>
          <a:r>
            <a:rPr lang="en-IN" sz="1800" dirty="0" smtClean="0"/>
            <a:t>THEORY OF MULTIPLE INTELLEGENCE</a:t>
          </a:r>
          <a:endParaRPr lang="en-IN" sz="1800" dirty="0"/>
        </a:p>
      </dgm:t>
    </dgm:pt>
    <dgm:pt modelId="{3B51249D-66CF-47EB-87BC-39D94C84DA3F}" type="parTrans" cxnId="{269E1E35-302C-446C-A007-013604EAD3C4}">
      <dgm:prSet/>
      <dgm:spPr/>
      <dgm:t>
        <a:bodyPr/>
        <a:lstStyle/>
        <a:p>
          <a:endParaRPr lang="en-IN"/>
        </a:p>
      </dgm:t>
    </dgm:pt>
    <dgm:pt modelId="{091991CF-BA44-44FF-A6B4-5201F63D5B00}" type="sibTrans" cxnId="{269E1E35-302C-446C-A007-013604EAD3C4}">
      <dgm:prSet/>
      <dgm:spPr/>
      <dgm:t>
        <a:bodyPr/>
        <a:lstStyle/>
        <a:p>
          <a:endParaRPr lang="en-IN"/>
        </a:p>
      </dgm:t>
    </dgm:pt>
    <dgm:pt modelId="{561B3AFC-0132-40D9-B678-3DB2814236F3}" type="pres">
      <dgm:prSet presAssocID="{53FBA64B-198F-4383-8826-396A4B3A2F2D}" presName="arrowDiagram" presStyleCnt="0">
        <dgm:presLayoutVars>
          <dgm:chMax val="5"/>
          <dgm:dir/>
          <dgm:resizeHandles val="exact"/>
        </dgm:presLayoutVars>
      </dgm:prSet>
      <dgm:spPr/>
    </dgm:pt>
    <dgm:pt modelId="{F392000F-F8A5-4757-8633-7FABD68CD164}" type="pres">
      <dgm:prSet presAssocID="{53FBA64B-198F-4383-8826-396A4B3A2F2D}" presName="arrow" presStyleLbl="bgShp" presStyleIdx="0" presStyleCnt="1" custLinFactNeighborX="-7292" custLinFactNeighborY="-5000"/>
      <dgm:spPr/>
    </dgm:pt>
    <dgm:pt modelId="{65756406-03DD-4492-9EA9-A6DC05B609B8}" type="pres">
      <dgm:prSet presAssocID="{53FBA64B-198F-4383-8826-396A4B3A2F2D}" presName="arrowDiagram3" presStyleCnt="0"/>
      <dgm:spPr/>
    </dgm:pt>
    <dgm:pt modelId="{4C2EDA78-6481-4809-93E8-627702C82CBD}" type="pres">
      <dgm:prSet presAssocID="{8D9B30F9-9E0A-41F2-A034-6143129BACB6}" presName="bullet3a" presStyleLbl="node1" presStyleIdx="0" presStyleCnt="3" custLinFactX="53859" custLinFactY="-54954" custLinFactNeighborX="100000" custLinFactNeighborY="-100000"/>
      <dgm:spPr/>
    </dgm:pt>
    <dgm:pt modelId="{565E2710-C90D-43B5-BD34-1498B1897264}" type="pres">
      <dgm:prSet presAssocID="{8D9B30F9-9E0A-41F2-A034-6143129BACB6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033BB95C-30C7-46F5-8C7D-8116393E7276}" type="pres">
      <dgm:prSet presAssocID="{BE4B6096-E8AA-4D52-945F-C708DAC14A17}" presName="bullet3b" presStyleLbl="node1" presStyleIdx="1" presStyleCnt="3"/>
      <dgm:spPr/>
    </dgm:pt>
    <dgm:pt modelId="{03205F32-E8AB-4E3D-A5C8-1BAEE2E6B23C}" type="pres">
      <dgm:prSet presAssocID="{BE4B6096-E8AA-4D52-945F-C708DAC14A17}" presName="textBox3b" presStyleLbl="revTx" presStyleIdx="1" presStyleCnt="3" custScaleX="97395" custScaleY="65441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A8F3CEF3-9CEB-4D9E-ABFA-F45F1312748F}" type="pres">
      <dgm:prSet presAssocID="{73DEFCAC-1DEE-4F6F-977C-259E81ABC4C8}" presName="bullet3c" presStyleLbl="node1" presStyleIdx="2" presStyleCnt="3"/>
      <dgm:spPr/>
    </dgm:pt>
    <dgm:pt modelId="{D6FCBC3C-7209-4330-A231-10D27E09988F}" type="pres">
      <dgm:prSet presAssocID="{73DEFCAC-1DEE-4F6F-977C-259E81ABC4C8}" presName="textBox3c" presStyleLbl="revTx" presStyleIdx="2" presStyleCnt="3" custScaleX="83627" custScaleY="59403" custLinFactNeighborX="13535" custLinFactNeighborY="-1833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269E1E35-302C-446C-A007-013604EAD3C4}" srcId="{53FBA64B-198F-4383-8826-396A4B3A2F2D}" destId="{73DEFCAC-1DEE-4F6F-977C-259E81ABC4C8}" srcOrd="2" destOrd="0" parTransId="{3B51249D-66CF-47EB-87BC-39D94C84DA3F}" sibTransId="{091991CF-BA44-44FF-A6B4-5201F63D5B00}"/>
    <dgm:cxn modelId="{A86F95EE-3573-4DE1-812A-F67EED0E47F3}" type="presOf" srcId="{53FBA64B-198F-4383-8826-396A4B3A2F2D}" destId="{561B3AFC-0132-40D9-B678-3DB2814236F3}" srcOrd="0" destOrd="0" presId="urn:microsoft.com/office/officeart/2005/8/layout/arrow2"/>
    <dgm:cxn modelId="{6F53863C-30DA-4DB0-B3FB-35970AABC51F}" type="presOf" srcId="{73DEFCAC-1DEE-4F6F-977C-259E81ABC4C8}" destId="{D6FCBC3C-7209-4330-A231-10D27E09988F}" srcOrd="0" destOrd="0" presId="urn:microsoft.com/office/officeart/2005/8/layout/arrow2"/>
    <dgm:cxn modelId="{8BAB6731-E431-4060-BB2A-23377EAA2C78}" type="presOf" srcId="{8D9B30F9-9E0A-41F2-A034-6143129BACB6}" destId="{565E2710-C90D-43B5-BD34-1498B1897264}" srcOrd="0" destOrd="0" presId="urn:microsoft.com/office/officeart/2005/8/layout/arrow2"/>
    <dgm:cxn modelId="{FC4E263C-979F-482B-9F79-D310C6B4C721}" srcId="{53FBA64B-198F-4383-8826-396A4B3A2F2D}" destId="{8D9B30F9-9E0A-41F2-A034-6143129BACB6}" srcOrd="0" destOrd="0" parTransId="{A50698A8-00A3-4210-AF67-A2A6EB88B621}" sibTransId="{3DBB5AA6-D62F-4CA2-8F91-88A58CD6D89E}"/>
    <dgm:cxn modelId="{B2F74A13-5C29-4C5A-94A3-9CA73BD61D42}" type="presOf" srcId="{BE4B6096-E8AA-4D52-945F-C708DAC14A17}" destId="{03205F32-E8AB-4E3D-A5C8-1BAEE2E6B23C}" srcOrd="0" destOrd="0" presId="urn:microsoft.com/office/officeart/2005/8/layout/arrow2"/>
    <dgm:cxn modelId="{21CF8DE2-36CA-4B93-8DE6-79629D80D51E}" srcId="{53FBA64B-198F-4383-8826-396A4B3A2F2D}" destId="{BE4B6096-E8AA-4D52-945F-C708DAC14A17}" srcOrd="1" destOrd="0" parTransId="{FD31A1EB-33BF-41CC-B360-0639E1B091FB}" sibTransId="{0BBB5C97-B096-4D91-935C-2943091E0A20}"/>
    <dgm:cxn modelId="{2C2EE73A-9DCE-470B-93D3-EBF39D2C15FD}" type="presParOf" srcId="{561B3AFC-0132-40D9-B678-3DB2814236F3}" destId="{F392000F-F8A5-4757-8633-7FABD68CD164}" srcOrd="0" destOrd="0" presId="urn:microsoft.com/office/officeart/2005/8/layout/arrow2"/>
    <dgm:cxn modelId="{928EC6AA-E053-411F-801E-F3CF21FBA82A}" type="presParOf" srcId="{561B3AFC-0132-40D9-B678-3DB2814236F3}" destId="{65756406-03DD-4492-9EA9-A6DC05B609B8}" srcOrd="1" destOrd="0" presId="urn:microsoft.com/office/officeart/2005/8/layout/arrow2"/>
    <dgm:cxn modelId="{F7F0C610-F2B5-4846-9E58-39DF1A21B27E}" type="presParOf" srcId="{65756406-03DD-4492-9EA9-A6DC05B609B8}" destId="{4C2EDA78-6481-4809-93E8-627702C82CBD}" srcOrd="0" destOrd="0" presId="urn:microsoft.com/office/officeart/2005/8/layout/arrow2"/>
    <dgm:cxn modelId="{4AFE23F1-0CAC-4336-AC50-5B983A761E88}" type="presParOf" srcId="{65756406-03DD-4492-9EA9-A6DC05B609B8}" destId="{565E2710-C90D-43B5-BD34-1498B1897264}" srcOrd="1" destOrd="0" presId="urn:microsoft.com/office/officeart/2005/8/layout/arrow2"/>
    <dgm:cxn modelId="{C2E752B4-A666-4EF8-94CF-B62CB06981E7}" type="presParOf" srcId="{65756406-03DD-4492-9EA9-A6DC05B609B8}" destId="{033BB95C-30C7-46F5-8C7D-8116393E7276}" srcOrd="2" destOrd="0" presId="urn:microsoft.com/office/officeart/2005/8/layout/arrow2"/>
    <dgm:cxn modelId="{9EEE64B3-A84F-4F38-937E-8229C7D0D97A}" type="presParOf" srcId="{65756406-03DD-4492-9EA9-A6DC05B609B8}" destId="{03205F32-E8AB-4E3D-A5C8-1BAEE2E6B23C}" srcOrd="3" destOrd="0" presId="urn:microsoft.com/office/officeart/2005/8/layout/arrow2"/>
    <dgm:cxn modelId="{36D7C99F-204F-4F48-9A42-5059C8518C9D}" type="presParOf" srcId="{65756406-03DD-4492-9EA9-A6DC05B609B8}" destId="{A8F3CEF3-9CEB-4D9E-ABFA-F45F1312748F}" srcOrd="4" destOrd="0" presId="urn:microsoft.com/office/officeart/2005/8/layout/arrow2"/>
    <dgm:cxn modelId="{5F7F89A7-94DC-46FB-9861-2B170FF26223}" type="presParOf" srcId="{65756406-03DD-4492-9EA9-A6DC05B609B8}" destId="{D6FCBC3C-7209-4330-A231-10D27E09988F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F8833A6-D0E2-4692-800C-9116F85C18F5}" type="doc">
      <dgm:prSet loTypeId="urn:microsoft.com/office/officeart/2005/8/layout/funnel1" loCatId="relationship" qsTypeId="urn:microsoft.com/office/officeart/2005/8/quickstyle/simple3" qsCatId="simple" csTypeId="urn:microsoft.com/office/officeart/2005/8/colors/accent4_2" csCatId="accent4" phldr="1"/>
      <dgm:spPr/>
      <dgm:t>
        <a:bodyPr/>
        <a:lstStyle/>
        <a:p>
          <a:endParaRPr lang="en-IN"/>
        </a:p>
      </dgm:t>
    </dgm:pt>
    <dgm:pt modelId="{EF629FD6-B465-4789-A622-157713561025}">
      <dgm:prSet phldrT="[Text]"/>
      <dgm:spPr/>
      <dgm:t>
        <a:bodyPr/>
        <a:lstStyle/>
        <a:p>
          <a:r>
            <a:rPr lang="en-IN" dirty="0" smtClean="0"/>
            <a:t>Schooling </a:t>
          </a:r>
          <a:endParaRPr lang="en-IN" dirty="0"/>
        </a:p>
      </dgm:t>
    </dgm:pt>
    <dgm:pt modelId="{97DA6A22-7E12-4B30-A8DA-EC864EFE7C7C}" type="parTrans" cxnId="{FC61A59E-996B-4A5A-B839-6B55F6D268B5}">
      <dgm:prSet/>
      <dgm:spPr/>
      <dgm:t>
        <a:bodyPr/>
        <a:lstStyle/>
        <a:p>
          <a:endParaRPr lang="en-IN"/>
        </a:p>
      </dgm:t>
    </dgm:pt>
    <dgm:pt modelId="{7A372902-8DA8-4B79-B40B-C98B060F3039}" type="sibTrans" cxnId="{FC61A59E-996B-4A5A-B839-6B55F6D268B5}">
      <dgm:prSet/>
      <dgm:spPr/>
      <dgm:t>
        <a:bodyPr/>
        <a:lstStyle/>
        <a:p>
          <a:endParaRPr lang="en-IN"/>
        </a:p>
      </dgm:t>
    </dgm:pt>
    <dgm:pt modelId="{F134BE6B-ACA2-4771-971C-C3A992E07347}">
      <dgm:prSet phldrT="[Text]"/>
      <dgm:spPr/>
      <dgm:t>
        <a:bodyPr/>
        <a:lstStyle/>
        <a:p>
          <a:r>
            <a:rPr lang="en-IN" dirty="0" smtClean="0"/>
            <a:t>Family background </a:t>
          </a:r>
          <a:endParaRPr lang="en-IN" dirty="0"/>
        </a:p>
      </dgm:t>
    </dgm:pt>
    <dgm:pt modelId="{21499A86-F664-44C3-B579-0243505B370C}" type="parTrans" cxnId="{1E8E1D24-3C4C-4B79-8E03-D0F85B694681}">
      <dgm:prSet/>
      <dgm:spPr/>
      <dgm:t>
        <a:bodyPr/>
        <a:lstStyle/>
        <a:p>
          <a:endParaRPr lang="en-IN"/>
        </a:p>
      </dgm:t>
    </dgm:pt>
    <dgm:pt modelId="{E05E8A41-B7D1-4620-A6AD-DC7FA452867E}" type="sibTrans" cxnId="{1E8E1D24-3C4C-4B79-8E03-D0F85B694681}">
      <dgm:prSet/>
      <dgm:spPr/>
      <dgm:t>
        <a:bodyPr/>
        <a:lstStyle/>
        <a:p>
          <a:endParaRPr lang="en-IN"/>
        </a:p>
      </dgm:t>
    </dgm:pt>
    <dgm:pt modelId="{2AA80608-F500-416B-8F7C-CC6A1629E457}">
      <dgm:prSet phldrT="[Text]"/>
      <dgm:spPr/>
      <dgm:t>
        <a:bodyPr/>
        <a:lstStyle/>
        <a:p>
          <a:r>
            <a:rPr lang="en-IN" dirty="0" smtClean="0"/>
            <a:t>Nourishment </a:t>
          </a:r>
          <a:endParaRPr lang="en-IN" dirty="0"/>
        </a:p>
      </dgm:t>
    </dgm:pt>
    <dgm:pt modelId="{2D1A2B3A-A3B4-45BF-B51C-C2BED4B92943}" type="parTrans" cxnId="{37942151-92A3-4028-AAA5-236C62E643EA}">
      <dgm:prSet/>
      <dgm:spPr/>
      <dgm:t>
        <a:bodyPr/>
        <a:lstStyle/>
        <a:p>
          <a:endParaRPr lang="en-IN"/>
        </a:p>
      </dgm:t>
    </dgm:pt>
    <dgm:pt modelId="{20FF3696-09CE-472B-BBB0-87602DFF4A48}" type="sibTrans" cxnId="{37942151-92A3-4028-AAA5-236C62E643EA}">
      <dgm:prSet/>
      <dgm:spPr/>
      <dgm:t>
        <a:bodyPr/>
        <a:lstStyle/>
        <a:p>
          <a:endParaRPr lang="en-IN"/>
        </a:p>
      </dgm:t>
    </dgm:pt>
    <dgm:pt modelId="{4CBFC5AF-964A-43B9-88EB-5313705F0274}">
      <dgm:prSet phldrT="[Text]"/>
      <dgm:spPr/>
      <dgm:t>
        <a:bodyPr/>
        <a:lstStyle/>
        <a:p>
          <a:r>
            <a:rPr lang="en-IN" dirty="0" smtClean="0"/>
            <a:t>Individual‘s intelligence is influenced by environment (nurture)</a:t>
          </a:r>
          <a:endParaRPr lang="en-IN" dirty="0"/>
        </a:p>
      </dgm:t>
    </dgm:pt>
    <dgm:pt modelId="{ACE3E0E5-D4AC-47C5-B4E6-94338B66597E}" type="parTrans" cxnId="{BD6B3AD6-C78B-429D-88E8-84B558DF832A}">
      <dgm:prSet/>
      <dgm:spPr/>
      <dgm:t>
        <a:bodyPr/>
        <a:lstStyle/>
        <a:p>
          <a:endParaRPr lang="en-IN"/>
        </a:p>
      </dgm:t>
    </dgm:pt>
    <dgm:pt modelId="{6756B25E-147A-44CB-B3B5-210347392318}" type="sibTrans" cxnId="{BD6B3AD6-C78B-429D-88E8-84B558DF832A}">
      <dgm:prSet/>
      <dgm:spPr/>
      <dgm:t>
        <a:bodyPr/>
        <a:lstStyle/>
        <a:p>
          <a:endParaRPr lang="en-IN"/>
        </a:p>
      </dgm:t>
    </dgm:pt>
    <dgm:pt modelId="{A0A4893E-0CAF-4F34-B772-8DE74FDB1FBA}" type="pres">
      <dgm:prSet presAssocID="{7F8833A6-D0E2-4692-800C-9116F85C18F5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6B9D2D0A-F72B-496D-863B-9BCB3C363553}" type="pres">
      <dgm:prSet presAssocID="{7F8833A6-D0E2-4692-800C-9116F85C18F5}" presName="ellipse" presStyleLbl="trBgShp" presStyleIdx="0" presStyleCnt="1" custLinFactNeighborX="-1111" custLinFactNeighborY="30078"/>
      <dgm:spPr/>
    </dgm:pt>
    <dgm:pt modelId="{A3342947-1CC7-4B28-B3ED-07690A9B2B36}" type="pres">
      <dgm:prSet presAssocID="{7F8833A6-D0E2-4692-800C-9116F85C18F5}" presName="arrow1" presStyleLbl="fgShp" presStyleIdx="0" presStyleCnt="1"/>
      <dgm:spPr/>
    </dgm:pt>
    <dgm:pt modelId="{A610EDBD-AD99-4905-A80B-CEA5EAACB122}" type="pres">
      <dgm:prSet presAssocID="{7F8833A6-D0E2-4692-800C-9116F85C18F5}" presName="rectangle" presStyleLbl="revTx" presStyleIdx="0" presStyleCnt="1" custScaleX="218357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78F11C4E-CDC5-424F-B90F-A5FE1A9F1236}" type="pres">
      <dgm:prSet presAssocID="{F134BE6B-ACA2-4771-971C-C3A992E07347}" presName="item1" presStyleLbl="node1" presStyleIdx="0" presStyleCnt="3" custLinFactNeighborX="49037" custLinFactNeighborY="-86781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EA4560EE-4B8D-4FC7-9D87-2FB0B012726E}" type="pres">
      <dgm:prSet presAssocID="{2AA80608-F500-416B-8F7C-CC6A1629E457}" presName="item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147D6265-ED71-47C8-BDA5-F0AA19FE1910}" type="pres">
      <dgm:prSet presAssocID="{4CBFC5AF-964A-43B9-88EB-5313705F0274}" presName="item3" presStyleLbl="node1" presStyleIdx="2" presStyleCnt="3" custLinFactNeighborX="-29037" custLinFactNeighborY="83530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2C540A47-D319-48BF-8627-F2F6106E8570}" type="pres">
      <dgm:prSet presAssocID="{7F8833A6-D0E2-4692-800C-9116F85C18F5}" presName="funnel" presStyleLbl="trAlignAcc1" presStyleIdx="0" presStyleCnt="1" custScaleX="100571" custScaleY="97232" custLinFactNeighborX="0" custLinFactNeighborY="19368"/>
      <dgm:spPr/>
    </dgm:pt>
  </dgm:ptLst>
  <dgm:cxnLst>
    <dgm:cxn modelId="{DB0F5AC0-8389-422A-AC1E-800A98C4E3D3}" type="presOf" srcId="{EF629FD6-B465-4789-A622-157713561025}" destId="{147D6265-ED71-47C8-BDA5-F0AA19FE1910}" srcOrd="0" destOrd="0" presId="urn:microsoft.com/office/officeart/2005/8/layout/funnel1"/>
    <dgm:cxn modelId="{3C90B176-3D30-4D26-88F8-B9DFF4D8A370}" type="presOf" srcId="{2AA80608-F500-416B-8F7C-CC6A1629E457}" destId="{78F11C4E-CDC5-424F-B90F-A5FE1A9F1236}" srcOrd="0" destOrd="0" presId="urn:microsoft.com/office/officeart/2005/8/layout/funnel1"/>
    <dgm:cxn modelId="{76097628-5D36-43C4-BAE8-1825ACBE08C4}" type="presOf" srcId="{4CBFC5AF-964A-43B9-88EB-5313705F0274}" destId="{A610EDBD-AD99-4905-A80B-CEA5EAACB122}" srcOrd="0" destOrd="0" presId="urn:microsoft.com/office/officeart/2005/8/layout/funnel1"/>
    <dgm:cxn modelId="{DB898DDA-A21B-4BBB-9AC2-06DE9FE2D7F8}" type="presOf" srcId="{7F8833A6-D0E2-4692-800C-9116F85C18F5}" destId="{A0A4893E-0CAF-4F34-B772-8DE74FDB1FBA}" srcOrd="0" destOrd="0" presId="urn:microsoft.com/office/officeart/2005/8/layout/funnel1"/>
    <dgm:cxn modelId="{1E8E1D24-3C4C-4B79-8E03-D0F85B694681}" srcId="{7F8833A6-D0E2-4692-800C-9116F85C18F5}" destId="{F134BE6B-ACA2-4771-971C-C3A992E07347}" srcOrd="1" destOrd="0" parTransId="{21499A86-F664-44C3-B579-0243505B370C}" sibTransId="{E05E8A41-B7D1-4620-A6AD-DC7FA452867E}"/>
    <dgm:cxn modelId="{FC61A59E-996B-4A5A-B839-6B55F6D268B5}" srcId="{7F8833A6-D0E2-4692-800C-9116F85C18F5}" destId="{EF629FD6-B465-4789-A622-157713561025}" srcOrd="0" destOrd="0" parTransId="{97DA6A22-7E12-4B30-A8DA-EC864EFE7C7C}" sibTransId="{7A372902-8DA8-4B79-B40B-C98B060F3039}"/>
    <dgm:cxn modelId="{37942151-92A3-4028-AAA5-236C62E643EA}" srcId="{7F8833A6-D0E2-4692-800C-9116F85C18F5}" destId="{2AA80608-F500-416B-8F7C-CC6A1629E457}" srcOrd="2" destOrd="0" parTransId="{2D1A2B3A-A3B4-45BF-B51C-C2BED4B92943}" sibTransId="{20FF3696-09CE-472B-BBB0-87602DFF4A48}"/>
    <dgm:cxn modelId="{B5D19188-6E7D-4D53-8EC8-7EB5BAA707BA}" type="presOf" srcId="{F134BE6B-ACA2-4771-971C-C3A992E07347}" destId="{EA4560EE-4B8D-4FC7-9D87-2FB0B012726E}" srcOrd="0" destOrd="0" presId="urn:microsoft.com/office/officeart/2005/8/layout/funnel1"/>
    <dgm:cxn modelId="{BD6B3AD6-C78B-429D-88E8-84B558DF832A}" srcId="{7F8833A6-D0E2-4692-800C-9116F85C18F5}" destId="{4CBFC5AF-964A-43B9-88EB-5313705F0274}" srcOrd="3" destOrd="0" parTransId="{ACE3E0E5-D4AC-47C5-B4E6-94338B66597E}" sibTransId="{6756B25E-147A-44CB-B3B5-210347392318}"/>
    <dgm:cxn modelId="{210E6507-8EB5-4396-96AD-75A637173AF6}" type="presParOf" srcId="{A0A4893E-0CAF-4F34-B772-8DE74FDB1FBA}" destId="{6B9D2D0A-F72B-496D-863B-9BCB3C363553}" srcOrd="0" destOrd="0" presId="urn:microsoft.com/office/officeart/2005/8/layout/funnel1"/>
    <dgm:cxn modelId="{5A81D168-8B81-4002-8CE9-18DCB91405CA}" type="presParOf" srcId="{A0A4893E-0CAF-4F34-B772-8DE74FDB1FBA}" destId="{A3342947-1CC7-4B28-B3ED-07690A9B2B36}" srcOrd="1" destOrd="0" presId="urn:microsoft.com/office/officeart/2005/8/layout/funnel1"/>
    <dgm:cxn modelId="{CCB384F9-3CAF-411F-A8BA-F28A261C3998}" type="presParOf" srcId="{A0A4893E-0CAF-4F34-B772-8DE74FDB1FBA}" destId="{A610EDBD-AD99-4905-A80B-CEA5EAACB122}" srcOrd="2" destOrd="0" presId="urn:microsoft.com/office/officeart/2005/8/layout/funnel1"/>
    <dgm:cxn modelId="{4665627A-6534-4C59-BACF-7F21199617B6}" type="presParOf" srcId="{A0A4893E-0CAF-4F34-B772-8DE74FDB1FBA}" destId="{78F11C4E-CDC5-424F-B90F-A5FE1A9F1236}" srcOrd="3" destOrd="0" presId="urn:microsoft.com/office/officeart/2005/8/layout/funnel1"/>
    <dgm:cxn modelId="{F8E09B36-F2FB-4F93-BCEF-CC369667DE08}" type="presParOf" srcId="{A0A4893E-0CAF-4F34-B772-8DE74FDB1FBA}" destId="{EA4560EE-4B8D-4FC7-9D87-2FB0B012726E}" srcOrd="4" destOrd="0" presId="urn:microsoft.com/office/officeart/2005/8/layout/funnel1"/>
    <dgm:cxn modelId="{FBC4954E-1CFE-4397-B3E2-ED133EEC8ECB}" type="presParOf" srcId="{A0A4893E-0CAF-4F34-B772-8DE74FDB1FBA}" destId="{147D6265-ED71-47C8-BDA5-F0AA19FE1910}" srcOrd="5" destOrd="0" presId="urn:microsoft.com/office/officeart/2005/8/layout/funnel1"/>
    <dgm:cxn modelId="{7D82EF4E-6C93-4BDA-A625-D52032902FE3}" type="presParOf" srcId="{A0A4893E-0CAF-4F34-B772-8DE74FDB1FBA}" destId="{2C540A47-D319-48BF-8627-F2F6106E8570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4C27AD9-00F1-482F-A36A-F3A92ECFE537}" type="doc">
      <dgm:prSet loTypeId="urn:microsoft.com/office/officeart/2005/8/layout/radial6" loCatId="cycle" qsTypeId="urn:microsoft.com/office/officeart/2005/8/quickstyle/simple3" qsCatId="simple" csTypeId="urn:microsoft.com/office/officeart/2005/8/colors/accent2_2" csCatId="accent2" phldr="1"/>
      <dgm:spPr/>
      <dgm:t>
        <a:bodyPr/>
        <a:lstStyle/>
        <a:p>
          <a:endParaRPr lang="en-IN"/>
        </a:p>
      </dgm:t>
    </dgm:pt>
    <dgm:pt modelId="{746DE8BE-D589-4206-849A-F791162F2C39}">
      <dgm:prSet phldrT="[Text]" custT="1"/>
      <dgm:spPr/>
      <dgm:t>
        <a:bodyPr/>
        <a:lstStyle/>
        <a:p>
          <a:r>
            <a:rPr lang="en-IN" sz="1600" dirty="0" smtClean="0">
              <a:latin typeface="Times New Roman" pitchFamily="18" charset="0"/>
              <a:cs typeface="Times New Roman" pitchFamily="18" charset="0"/>
            </a:rPr>
            <a:t>INDIVIDUAL</a:t>
          </a:r>
          <a:endParaRPr lang="en-IN" sz="1600" dirty="0">
            <a:latin typeface="Times New Roman" pitchFamily="18" charset="0"/>
            <a:cs typeface="Times New Roman" pitchFamily="18" charset="0"/>
          </a:endParaRPr>
        </a:p>
      </dgm:t>
    </dgm:pt>
    <dgm:pt modelId="{C8EE04AB-7818-41EB-9664-B07CDCF6A858}" type="parTrans" cxnId="{98860365-8942-4764-BA29-3DB90DDE112F}">
      <dgm:prSet/>
      <dgm:spPr/>
      <dgm:t>
        <a:bodyPr/>
        <a:lstStyle/>
        <a:p>
          <a:endParaRPr lang="en-IN"/>
        </a:p>
      </dgm:t>
    </dgm:pt>
    <dgm:pt modelId="{B4754CCD-6F06-46FA-91F2-957E7914349B}" type="sibTrans" cxnId="{98860365-8942-4764-BA29-3DB90DDE112F}">
      <dgm:prSet/>
      <dgm:spPr/>
      <dgm:t>
        <a:bodyPr/>
        <a:lstStyle/>
        <a:p>
          <a:endParaRPr lang="en-IN"/>
        </a:p>
      </dgm:t>
    </dgm:pt>
    <dgm:pt modelId="{75389EF0-908F-4E86-8DA7-F0664C596BA2}">
      <dgm:prSet phldrT="[Text]"/>
      <dgm:spPr/>
      <dgm:t>
        <a:bodyPr/>
        <a:lstStyle/>
        <a:p>
          <a:r>
            <a:rPr lang="en-IN" dirty="0" smtClean="0"/>
            <a:t>SUPERIOR GENERALIZATION AND DISCRIMINATION </a:t>
          </a:r>
          <a:endParaRPr lang="en-IN" dirty="0"/>
        </a:p>
      </dgm:t>
    </dgm:pt>
    <dgm:pt modelId="{02A9F718-F1EF-4287-ACB4-F782252D1869}" type="parTrans" cxnId="{DCB3C264-B839-451E-829C-BA638D53D5D1}">
      <dgm:prSet/>
      <dgm:spPr/>
      <dgm:t>
        <a:bodyPr/>
        <a:lstStyle/>
        <a:p>
          <a:endParaRPr lang="en-IN"/>
        </a:p>
      </dgm:t>
    </dgm:pt>
    <dgm:pt modelId="{4D13B066-AB20-4BF6-849C-63205FD09241}" type="sibTrans" cxnId="{DCB3C264-B839-451E-829C-BA638D53D5D1}">
      <dgm:prSet/>
      <dgm:spPr/>
      <dgm:t>
        <a:bodyPr/>
        <a:lstStyle/>
        <a:p>
          <a:endParaRPr lang="en-IN"/>
        </a:p>
      </dgm:t>
    </dgm:pt>
    <dgm:pt modelId="{CBA7EF92-BD20-4454-B89D-A5945FDE334E}">
      <dgm:prSet phldrT="[Text]"/>
      <dgm:spPr/>
      <dgm:t>
        <a:bodyPr/>
        <a:lstStyle/>
        <a:p>
          <a:r>
            <a:rPr lang="en-IN" dirty="0" smtClean="0"/>
            <a:t>CREATIVE THINKING</a:t>
          </a:r>
          <a:endParaRPr lang="en-IN" dirty="0"/>
        </a:p>
      </dgm:t>
    </dgm:pt>
    <dgm:pt modelId="{BBF5A30E-746F-4CAE-BFD1-1BCD6FD0265A}" type="parTrans" cxnId="{B9776161-FE2D-4F70-9712-9D777E479775}">
      <dgm:prSet/>
      <dgm:spPr/>
      <dgm:t>
        <a:bodyPr/>
        <a:lstStyle/>
        <a:p>
          <a:endParaRPr lang="en-IN"/>
        </a:p>
      </dgm:t>
    </dgm:pt>
    <dgm:pt modelId="{F7E1E34A-76D5-4226-9C00-4949720A65EF}" type="sibTrans" cxnId="{B9776161-FE2D-4F70-9712-9D777E479775}">
      <dgm:prSet/>
      <dgm:spPr/>
      <dgm:t>
        <a:bodyPr/>
        <a:lstStyle/>
        <a:p>
          <a:endParaRPr lang="en-IN"/>
        </a:p>
      </dgm:t>
    </dgm:pt>
    <dgm:pt modelId="{E9626D0E-32D6-4613-B604-3EDC92B47C18}">
      <dgm:prSet phldrT="[Text]"/>
      <dgm:spPr/>
      <dgm:t>
        <a:bodyPr/>
        <a:lstStyle/>
        <a:p>
          <a:r>
            <a:rPr lang="en-IN" dirty="0" smtClean="0"/>
            <a:t>INDEPENDENT , NON CONFORMIST </a:t>
          </a:r>
          <a:endParaRPr lang="en-IN" dirty="0"/>
        </a:p>
      </dgm:t>
    </dgm:pt>
    <dgm:pt modelId="{0E0FD88B-F644-4629-BFDB-C6A7C94AE385}" type="parTrans" cxnId="{25B1C07A-8AA7-4916-A324-10AFAB2272D9}">
      <dgm:prSet/>
      <dgm:spPr/>
      <dgm:t>
        <a:bodyPr/>
        <a:lstStyle/>
        <a:p>
          <a:endParaRPr lang="en-IN"/>
        </a:p>
      </dgm:t>
    </dgm:pt>
    <dgm:pt modelId="{41E48B20-8EF0-4853-BAA6-8C94197D0B98}" type="sibTrans" cxnId="{25B1C07A-8AA7-4916-A324-10AFAB2272D9}">
      <dgm:prSet/>
      <dgm:spPr/>
      <dgm:t>
        <a:bodyPr/>
        <a:lstStyle/>
        <a:p>
          <a:endParaRPr lang="en-IN"/>
        </a:p>
      </dgm:t>
    </dgm:pt>
    <dgm:pt modelId="{5D6A2F43-AEEC-411F-B33C-C0E9C7964D10}">
      <dgm:prSet phldrT="[Text]"/>
      <dgm:spPr/>
      <dgm:t>
        <a:bodyPr/>
        <a:lstStyle/>
        <a:p>
          <a:r>
            <a:rPr lang="en-IN" dirty="0" smtClean="0"/>
            <a:t> GOOD COGNITIVE ABILITY </a:t>
          </a:r>
          <a:endParaRPr lang="en-IN" dirty="0"/>
        </a:p>
      </dgm:t>
    </dgm:pt>
    <dgm:pt modelId="{DC98476F-5C57-4B7E-BB55-140570D806EC}" type="parTrans" cxnId="{854634C8-7DE7-4C79-AB0D-1307C6949AA3}">
      <dgm:prSet/>
      <dgm:spPr/>
      <dgm:t>
        <a:bodyPr/>
        <a:lstStyle/>
        <a:p>
          <a:endParaRPr lang="en-IN"/>
        </a:p>
      </dgm:t>
    </dgm:pt>
    <dgm:pt modelId="{26D3CA8B-F605-4832-97F1-B71697FA68F8}" type="sibTrans" cxnId="{854634C8-7DE7-4C79-AB0D-1307C6949AA3}">
      <dgm:prSet/>
      <dgm:spPr/>
      <dgm:t>
        <a:bodyPr/>
        <a:lstStyle/>
        <a:p>
          <a:endParaRPr lang="en-IN"/>
        </a:p>
      </dgm:t>
    </dgm:pt>
    <dgm:pt modelId="{C4747B07-5C9B-4DE8-A1DC-4E0B2F257F28}" type="pres">
      <dgm:prSet presAssocID="{C4C27AD9-00F1-482F-A36A-F3A92ECFE537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0A39658B-361A-457D-989A-3F6438C1572F}" type="pres">
      <dgm:prSet presAssocID="{746DE8BE-D589-4206-849A-F791162F2C39}" presName="centerShape" presStyleLbl="node0" presStyleIdx="0" presStyleCnt="1" custScaleY="88695"/>
      <dgm:spPr/>
      <dgm:t>
        <a:bodyPr/>
        <a:lstStyle/>
        <a:p>
          <a:endParaRPr lang="en-IN"/>
        </a:p>
      </dgm:t>
    </dgm:pt>
    <dgm:pt modelId="{D2DE95F2-60A3-4B2D-A29A-A3F9681E5196}" type="pres">
      <dgm:prSet presAssocID="{75389EF0-908F-4E86-8DA7-F0664C596BA2}" presName="node" presStyleLbl="node1" presStyleIdx="0" presStyleCnt="4" custScaleX="184301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8E2606CC-3BA3-4C2D-A645-95FB99DDE463}" type="pres">
      <dgm:prSet presAssocID="{75389EF0-908F-4E86-8DA7-F0664C596BA2}" presName="dummy" presStyleCnt="0"/>
      <dgm:spPr/>
    </dgm:pt>
    <dgm:pt modelId="{303C4C81-86BE-40D1-BFBB-CBFB9E8E4A02}" type="pres">
      <dgm:prSet presAssocID="{4D13B066-AB20-4BF6-849C-63205FD09241}" presName="sibTrans" presStyleLbl="sibTrans2D1" presStyleIdx="0" presStyleCnt="4"/>
      <dgm:spPr/>
      <dgm:t>
        <a:bodyPr/>
        <a:lstStyle/>
        <a:p>
          <a:endParaRPr lang="en-IN"/>
        </a:p>
      </dgm:t>
    </dgm:pt>
    <dgm:pt modelId="{23AF1CAB-AA68-4E5B-9C0B-174DBE4C9D9B}" type="pres">
      <dgm:prSet presAssocID="{CBA7EF92-BD20-4454-B89D-A5945FDE334E}" presName="node" presStyleLbl="node1" presStyleIdx="1" presStyleCnt="4" custScaleX="186531" custRadScaleRad="138724" custRadScaleInc="8807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7F6A37C4-CF0A-47D4-8FED-D08979159404}" type="pres">
      <dgm:prSet presAssocID="{CBA7EF92-BD20-4454-B89D-A5945FDE334E}" presName="dummy" presStyleCnt="0"/>
      <dgm:spPr/>
    </dgm:pt>
    <dgm:pt modelId="{FC24DC42-70B7-4994-94DF-997468FDDB6B}" type="pres">
      <dgm:prSet presAssocID="{F7E1E34A-76D5-4226-9C00-4949720A65EF}" presName="sibTrans" presStyleLbl="sibTrans2D1" presStyleIdx="1" presStyleCnt="4"/>
      <dgm:spPr/>
      <dgm:t>
        <a:bodyPr/>
        <a:lstStyle/>
        <a:p>
          <a:endParaRPr lang="en-IN"/>
        </a:p>
      </dgm:t>
    </dgm:pt>
    <dgm:pt modelId="{563576AD-3506-46DB-8D8C-D660E3017943}" type="pres">
      <dgm:prSet presAssocID="{E9626D0E-32D6-4613-B604-3EDC92B47C18}" presName="node" presStyleLbl="node1" presStyleIdx="2" presStyleCnt="4" custScaleX="190200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BC1C19F3-6908-4C4F-8913-B762ED9BF9A2}" type="pres">
      <dgm:prSet presAssocID="{E9626D0E-32D6-4613-B604-3EDC92B47C18}" presName="dummy" presStyleCnt="0"/>
      <dgm:spPr/>
    </dgm:pt>
    <dgm:pt modelId="{A6E24DB8-B39F-4DE8-9387-8BCC5381F7CD}" type="pres">
      <dgm:prSet presAssocID="{41E48B20-8EF0-4853-BAA6-8C94197D0B98}" presName="sibTrans" presStyleLbl="sibTrans2D1" presStyleIdx="2" presStyleCnt="4"/>
      <dgm:spPr/>
      <dgm:t>
        <a:bodyPr/>
        <a:lstStyle/>
        <a:p>
          <a:endParaRPr lang="en-IN"/>
        </a:p>
      </dgm:t>
    </dgm:pt>
    <dgm:pt modelId="{B9B78A2E-E34C-44AA-9B0F-064E07D39C64}" type="pres">
      <dgm:prSet presAssocID="{5D6A2F43-AEEC-411F-B33C-C0E9C7964D10}" presName="node" presStyleLbl="node1" presStyleIdx="3" presStyleCnt="4" custScaleX="180912" custRadScaleRad="129503" custRadScaleInc="1787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EFE564D8-134F-4D24-B62A-3E5EBA1E22C9}" type="pres">
      <dgm:prSet presAssocID="{5D6A2F43-AEEC-411F-B33C-C0E9C7964D10}" presName="dummy" presStyleCnt="0"/>
      <dgm:spPr/>
    </dgm:pt>
    <dgm:pt modelId="{F2F2A5A2-4B70-433D-8C39-3B64FB9F9DD7}" type="pres">
      <dgm:prSet presAssocID="{26D3CA8B-F605-4832-97F1-B71697FA68F8}" presName="sibTrans" presStyleLbl="sibTrans2D1" presStyleIdx="3" presStyleCnt="4"/>
      <dgm:spPr/>
      <dgm:t>
        <a:bodyPr/>
        <a:lstStyle/>
        <a:p>
          <a:endParaRPr lang="en-IN"/>
        </a:p>
      </dgm:t>
    </dgm:pt>
  </dgm:ptLst>
  <dgm:cxnLst>
    <dgm:cxn modelId="{854634C8-7DE7-4C79-AB0D-1307C6949AA3}" srcId="{746DE8BE-D589-4206-849A-F791162F2C39}" destId="{5D6A2F43-AEEC-411F-B33C-C0E9C7964D10}" srcOrd="3" destOrd="0" parTransId="{DC98476F-5C57-4B7E-BB55-140570D806EC}" sibTransId="{26D3CA8B-F605-4832-97F1-B71697FA68F8}"/>
    <dgm:cxn modelId="{DCB3C264-B839-451E-829C-BA638D53D5D1}" srcId="{746DE8BE-D589-4206-849A-F791162F2C39}" destId="{75389EF0-908F-4E86-8DA7-F0664C596BA2}" srcOrd="0" destOrd="0" parTransId="{02A9F718-F1EF-4287-ACB4-F782252D1869}" sibTransId="{4D13B066-AB20-4BF6-849C-63205FD09241}"/>
    <dgm:cxn modelId="{55179271-294D-4287-9CE0-C6C0E0D1629A}" type="presOf" srcId="{75389EF0-908F-4E86-8DA7-F0664C596BA2}" destId="{D2DE95F2-60A3-4B2D-A29A-A3F9681E5196}" srcOrd="0" destOrd="0" presId="urn:microsoft.com/office/officeart/2005/8/layout/radial6"/>
    <dgm:cxn modelId="{74A33DEA-2A4C-405C-9B50-6825B2044232}" type="presOf" srcId="{41E48B20-8EF0-4853-BAA6-8C94197D0B98}" destId="{A6E24DB8-B39F-4DE8-9387-8BCC5381F7CD}" srcOrd="0" destOrd="0" presId="urn:microsoft.com/office/officeart/2005/8/layout/radial6"/>
    <dgm:cxn modelId="{1D7D59DF-8802-46E3-93E4-0DE524BCAEAB}" type="presOf" srcId="{C4C27AD9-00F1-482F-A36A-F3A92ECFE537}" destId="{C4747B07-5C9B-4DE8-A1DC-4E0B2F257F28}" srcOrd="0" destOrd="0" presId="urn:microsoft.com/office/officeart/2005/8/layout/radial6"/>
    <dgm:cxn modelId="{98860365-8942-4764-BA29-3DB90DDE112F}" srcId="{C4C27AD9-00F1-482F-A36A-F3A92ECFE537}" destId="{746DE8BE-D589-4206-849A-F791162F2C39}" srcOrd="0" destOrd="0" parTransId="{C8EE04AB-7818-41EB-9664-B07CDCF6A858}" sibTransId="{B4754CCD-6F06-46FA-91F2-957E7914349B}"/>
    <dgm:cxn modelId="{B9776161-FE2D-4F70-9712-9D777E479775}" srcId="{746DE8BE-D589-4206-849A-F791162F2C39}" destId="{CBA7EF92-BD20-4454-B89D-A5945FDE334E}" srcOrd="1" destOrd="0" parTransId="{BBF5A30E-746F-4CAE-BFD1-1BCD6FD0265A}" sibTransId="{F7E1E34A-76D5-4226-9C00-4949720A65EF}"/>
    <dgm:cxn modelId="{25B1C07A-8AA7-4916-A324-10AFAB2272D9}" srcId="{746DE8BE-D589-4206-849A-F791162F2C39}" destId="{E9626D0E-32D6-4613-B604-3EDC92B47C18}" srcOrd="2" destOrd="0" parTransId="{0E0FD88B-F644-4629-BFDB-C6A7C94AE385}" sibTransId="{41E48B20-8EF0-4853-BAA6-8C94197D0B98}"/>
    <dgm:cxn modelId="{A8C6E326-F9DB-449D-97E3-40EAAF0C74B7}" type="presOf" srcId="{746DE8BE-D589-4206-849A-F791162F2C39}" destId="{0A39658B-361A-457D-989A-3F6438C1572F}" srcOrd="0" destOrd="0" presId="urn:microsoft.com/office/officeart/2005/8/layout/radial6"/>
    <dgm:cxn modelId="{7720E108-C107-496A-B8BD-B6B6AC5FECA2}" type="presOf" srcId="{CBA7EF92-BD20-4454-B89D-A5945FDE334E}" destId="{23AF1CAB-AA68-4E5B-9C0B-174DBE4C9D9B}" srcOrd="0" destOrd="0" presId="urn:microsoft.com/office/officeart/2005/8/layout/radial6"/>
    <dgm:cxn modelId="{0573F7BF-AC41-4E9B-9B0A-5DF2605D137E}" type="presOf" srcId="{E9626D0E-32D6-4613-B604-3EDC92B47C18}" destId="{563576AD-3506-46DB-8D8C-D660E3017943}" srcOrd="0" destOrd="0" presId="urn:microsoft.com/office/officeart/2005/8/layout/radial6"/>
    <dgm:cxn modelId="{D1714161-0EA6-4218-BFC6-C1DD1403F30B}" type="presOf" srcId="{4D13B066-AB20-4BF6-849C-63205FD09241}" destId="{303C4C81-86BE-40D1-BFBB-CBFB9E8E4A02}" srcOrd="0" destOrd="0" presId="urn:microsoft.com/office/officeart/2005/8/layout/radial6"/>
    <dgm:cxn modelId="{8C9D8BFA-2022-482C-A695-E5903315EE56}" type="presOf" srcId="{5D6A2F43-AEEC-411F-B33C-C0E9C7964D10}" destId="{B9B78A2E-E34C-44AA-9B0F-064E07D39C64}" srcOrd="0" destOrd="0" presId="urn:microsoft.com/office/officeart/2005/8/layout/radial6"/>
    <dgm:cxn modelId="{D85AE2E3-9D2B-4388-B31E-B14F69653504}" type="presOf" srcId="{F7E1E34A-76D5-4226-9C00-4949720A65EF}" destId="{FC24DC42-70B7-4994-94DF-997468FDDB6B}" srcOrd="0" destOrd="0" presId="urn:microsoft.com/office/officeart/2005/8/layout/radial6"/>
    <dgm:cxn modelId="{EF96B322-A8E8-4C96-AEFB-03C6E65DC4AF}" type="presOf" srcId="{26D3CA8B-F605-4832-97F1-B71697FA68F8}" destId="{F2F2A5A2-4B70-433D-8C39-3B64FB9F9DD7}" srcOrd="0" destOrd="0" presId="urn:microsoft.com/office/officeart/2005/8/layout/radial6"/>
    <dgm:cxn modelId="{579EA0FE-A517-4BF2-BB7F-569A6E9E5ABB}" type="presParOf" srcId="{C4747B07-5C9B-4DE8-A1DC-4E0B2F257F28}" destId="{0A39658B-361A-457D-989A-3F6438C1572F}" srcOrd="0" destOrd="0" presId="urn:microsoft.com/office/officeart/2005/8/layout/radial6"/>
    <dgm:cxn modelId="{B82A3050-4A3D-4BDD-B42F-6012BB1EB55F}" type="presParOf" srcId="{C4747B07-5C9B-4DE8-A1DC-4E0B2F257F28}" destId="{D2DE95F2-60A3-4B2D-A29A-A3F9681E5196}" srcOrd="1" destOrd="0" presId="urn:microsoft.com/office/officeart/2005/8/layout/radial6"/>
    <dgm:cxn modelId="{45895406-B63E-4942-9535-2C89BFD45731}" type="presParOf" srcId="{C4747B07-5C9B-4DE8-A1DC-4E0B2F257F28}" destId="{8E2606CC-3BA3-4C2D-A645-95FB99DDE463}" srcOrd="2" destOrd="0" presId="urn:microsoft.com/office/officeart/2005/8/layout/radial6"/>
    <dgm:cxn modelId="{E4B75F1C-5854-486D-9847-FF477C919F01}" type="presParOf" srcId="{C4747B07-5C9B-4DE8-A1DC-4E0B2F257F28}" destId="{303C4C81-86BE-40D1-BFBB-CBFB9E8E4A02}" srcOrd="3" destOrd="0" presId="urn:microsoft.com/office/officeart/2005/8/layout/radial6"/>
    <dgm:cxn modelId="{4E3548A9-F811-49B9-A56E-A11908463EE4}" type="presParOf" srcId="{C4747B07-5C9B-4DE8-A1DC-4E0B2F257F28}" destId="{23AF1CAB-AA68-4E5B-9C0B-174DBE4C9D9B}" srcOrd="4" destOrd="0" presId="urn:microsoft.com/office/officeart/2005/8/layout/radial6"/>
    <dgm:cxn modelId="{A2B61B2F-71C7-4A29-8861-11875C0291B8}" type="presParOf" srcId="{C4747B07-5C9B-4DE8-A1DC-4E0B2F257F28}" destId="{7F6A37C4-CF0A-47D4-8FED-D08979159404}" srcOrd="5" destOrd="0" presId="urn:microsoft.com/office/officeart/2005/8/layout/radial6"/>
    <dgm:cxn modelId="{A263FC12-EE6B-470E-8B4A-7D1951705EC2}" type="presParOf" srcId="{C4747B07-5C9B-4DE8-A1DC-4E0B2F257F28}" destId="{FC24DC42-70B7-4994-94DF-997468FDDB6B}" srcOrd="6" destOrd="0" presId="urn:microsoft.com/office/officeart/2005/8/layout/radial6"/>
    <dgm:cxn modelId="{4E7EDE92-53CA-4148-9471-8775CB9F5C54}" type="presParOf" srcId="{C4747B07-5C9B-4DE8-A1DC-4E0B2F257F28}" destId="{563576AD-3506-46DB-8D8C-D660E3017943}" srcOrd="7" destOrd="0" presId="urn:microsoft.com/office/officeart/2005/8/layout/radial6"/>
    <dgm:cxn modelId="{49CA53AF-5AF7-4C2F-A88F-254A9C1A69FB}" type="presParOf" srcId="{C4747B07-5C9B-4DE8-A1DC-4E0B2F257F28}" destId="{BC1C19F3-6908-4C4F-8913-B762ED9BF9A2}" srcOrd="8" destOrd="0" presId="urn:microsoft.com/office/officeart/2005/8/layout/radial6"/>
    <dgm:cxn modelId="{5DA3F5AD-55B6-428D-9788-1E75134FEF0C}" type="presParOf" srcId="{C4747B07-5C9B-4DE8-A1DC-4E0B2F257F28}" destId="{A6E24DB8-B39F-4DE8-9387-8BCC5381F7CD}" srcOrd="9" destOrd="0" presId="urn:microsoft.com/office/officeart/2005/8/layout/radial6"/>
    <dgm:cxn modelId="{354D491D-92B5-47BB-A90F-5B9AB65D38AC}" type="presParOf" srcId="{C4747B07-5C9B-4DE8-A1DC-4E0B2F257F28}" destId="{B9B78A2E-E34C-44AA-9B0F-064E07D39C64}" srcOrd="10" destOrd="0" presId="urn:microsoft.com/office/officeart/2005/8/layout/radial6"/>
    <dgm:cxn modelId="{F3228459-692D-476F-A08B-91A3C99536D5}" type="presParOf" srcId="{C4747B07-5C9B-4DE8-A1DC-4E0B2F257F28}" destId="{EFE564D8-134F-4D24-B62A-3E5EBA1E22C9}" srcOrd="11" destOrd="0" presId="urn:microsoft.com/office/officeart/2005/8/layout/radial6"/>
    <dgm:cxn modelId="{203707CC-4E00-4C4C-A404-6FD433738A30}" type="presParOf" srcId="{C4747B07-5C9B-4DE8-A1DC-4E0B2F257F28}" destId="{F2F2A5A2-4B70-433D-8C39-3B64FB9F9DD7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B34C135-61BC-4EA1-91B1-AFEED3E6159A}" type="doc">
      <dgm:prSet loTypeId="urn:microsoft.com/office/officeart/2005/8/layout/target3" loCatId="list" qsTypeId="urn:microsoft.com/office/officeart/2005/8/quickstyle/3d2" qsCatId="3D" csTypeId="urn:microsoft.com/office/officeart/2005/8/colors/accent2_3" csCatId="accent2" phldr="1"/>
      <dgm:spPr/>
    </dgm:pt>
    <dgm:pt modelId="{5EE0A52D-BAFE-483F-A5C3-62FB2DD5626D}">
      <dgm:prSet phldrT="[Text]" custT="1"/>
      <dgm:spPr/>
      <dgm:t>
        <a:bodyPr/>
        <a:lstStyle/>
        <a:p>
          <a:r>
            <a:rPr lang="en-IN" sz="2400" dirty="0" smtClean="0"/>
            <a:t>INDIVIDUAL AND GROUP TEST </a:t>
          </a:r>
          <a:endParaRPr lang="en-IN" sz="2400" dirty="0"/>
        </a:p>
      </dgm:t>
    </dgm:pt>
    <dgm:pt modelId="{C28F17B0-124C-4288-AECD-95A9868C1AFA}" type="parTrans" cxnId="{F5914AE4-6EC9-4911-94A9-F2D76E04CFE3}">
      <dgm:prSet/>
      <dgm:spPr/>
      <dgm:t>
        <a:bodyPr/>
        <a:lstStyle/>
        <a:p>
          <a:endParaRPr lang="en-IN"/>
        </a:p>
      </dgm:t>
    </dgm:pt>
    <dgm:pt modelId="{CF51D7AD-260F-418F-8819-7088A0301CD0}" type="sibTrans" cxnId="{F5914AE4-6EC9-4911-94A9-F2D76E04CFE3}">
      <dgm:prSet/>
      <dgm:spPr/>
      <dgm:t>
        <a:bodyPr/>
        <a:lstStyle/>
        <a:p>
          <a:endParaRPr lang="en-IN"/>
        </a:p>
      </dgm:t>
    </dgm:pt>
    <dgm:pt modelId="{359C34CB-A11C-4F39-BB75-C6E2871F919D}">
      <dgm:prSet phldrT="[Text]" custT="1"/>
      <dgm:spPr/>
      <dgm:t>
        <a:bodyPr/>
        <a:lstStyle/>
        <a:p>
          <a:r>
            <a:rPr lang="en-IN" sz="2400" dirty="0" smtClean="0"/>
            <a:t>VERBAL , NON VERBAL AND PERFORMANCE TEST</a:t>
          </a:r>
          <a:endParaRPr lang="en-IN" sz="2400" dirty="0"/>
        </a:p>
      </dgm:t>
    </dgm:pt>
    <dgm:pt modelId="{DDCA63CD-4AB8-4098-B781-C4963178BB89}" type="parTrans" cxnId="{60443C7A-C887-4D97-9F53-F41ED587A374}">
      <dgm:prSet/>
      <dgm:spPr/>
      <dgm:t>
        <a:bodyPr/>
        <a:lstStyle/>
        <a:p>
          <a:endParaRPr lang="en-IN"/>
        </a:p>
      </dgm:t>
    </dgm:pt>
    <dgm:pt modelId="{F4899532-D66B-42F5-8A53-369B2F36BD72}" type="sibTrans" cxnId="{60443C7A-C887-4D97-9F53-F41ED587A374}">
      <dgm:prSet/>
      <dgm:spPr/>
      <dgm:t>
        <a:bodyPr/>
        <a:lstStyle/>
        <a:p>
          <a:endParaRPr lang="en-IN"/>
        </a:p>
      </dgm:t>
    </dgm:pt>
    <dgm:pt modelId="{4D5E1587-D8CB-4786-B524-9093BB39B28C}">
      <dgm:prSet phldrT="[Text]" custT="1"/>
      <dgm:spPr/>
      <dgm:t>
        <a:bodyPr/>
        <a:lstStyle/>
        <a:p>
          <a:r>
            <a:rPr lang="en-IN" sz="2400" dirty="0" smtClean="0"/>
            <a:t>CULTURAL FAIR AND CULTURAL BIASED TEST </a:t>
          </a:r>
          <a:endParaRPr lang="en-IN" sz="2400" dirty="0"/>
        </a:p>
      </dgm:t>
    </dgm:pt>
    <dgm:pt modelId="{2C98F226-271B-403A-801A-883BA6F1B04A}" type="parTrans" cxnId="{F4F96DC0-B2FD-4AF2-946A-26612E8C9E59}">
      <dgm:prSet/>
      <dgm:spPr/>
      <dgm:t>
        <a:bodyPr/>
        <a:lstStyle/>
        <a:p>
          <a:endParaRPr lang="en-IN"/>
        </a:p>
      </dgm:t>
    </dgm:pt>
    <dgm:pt modelId="{7746FA8C-02F5-4DFE-A765-C994ADC36B6A}" type="sibTrans" cxnId="{F4F96DC0-B2FD-4AF2-946A-26612E8C9E59}">
      <dgm:prSet/>
      <dgm:spPr/>
      <dgm:t>
        <a:bodyPr/>
        <a:lstStyle/>
        <a:p>
          <a:endParaRPr lang="en-IN"/>
        </a:p>
      </dgm:t>
    </dgm:pt>
    <dgm:pt modelId="{2E20CCB4-0CFA-4269-848F-16E66EE7DF61}" type="pres">
      <dgm:prSet presAssocID="{FB34C135-61BC-4EA1-91B1-AFEED3E6159A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8DA3BA77-525A-40C7-9F1D-026110335E28}" type="pres">
      <dgm:prSet presAssocID="{5EE0A52D-BAFE-483F-A5C3-62FB2DD5626D}" presName="circle1" presStyleLbl="node1" presStyleIdx="0" presStyleCnt="3"/>
      <dgm:spPr/>
    </dgm:pt>
    <dgm:pt modelId="{982DD850-7A92-43FD-BA79-C616F6C9BC93}" type="pres">
      <dgm:prSet presAssocID="{5EE0A52D-BAFE-483F-A5C3-62FB2DD5626D}" presName="space" presStyleCnt="0"/>
      <dgm:spPr/>
    </dgm:pt>
    <dgm:pt modelId="{1FAF62B8-28F3-416C-A3E0-24B052450C03}" type="pres">
      <dgm:prSet presAssocID="{5EE0A52D-BAFE-483F-A5C3-62FB2DD5626D}" presName="rect1" presStyleLbl="alignAcc1" presStyleIdx="0" presStyleCnt="3"/>
      <dgm:spPr/>
      <dgm:t>
        <a:bodyPr/>
        <a:lstStyle/>
        <a:p>
          <a:endParaRPr lang="en-IN"/>
        </a:p>
      </dgm:t>
    </dgm:pt>
    <dgm:pt modelId="{AC3BF20B-E7BF-4A0F-84E6-5CC94D8858F3}" type="pres">
      <dgm:prSet presAssocID="{359C34CB-A11C-4F39-BB75-C6E2871F919D}" presName="vertSpace2" presStyleLbl="node1" presStyleIdx="0" presStyleCnt="3"/>
      <dgm:spPr/>
    </dgm:pt>
    <dgm:pt modelId="{ACB798B0-9135-4C58-AFFE-87988E84EE62}" type="pres">
      <dgm:prSet presAssocID="{359C34CB-A11C-4F39-BB75-C6E2871F919D}" presName="circle2" presStyleLbl="node1" presStyleIdx="1" presStyleCnt="3"/>
      <dgm:spPr/>
    </dgm:pt>
    <dgm:pt modelId="{0D5B4F99-1C40-4A33-A39A-2F598E0F337A}" type="pres">
      <dgm:prSet presAssocID="{359C34CB-A11C-4F39-BB75-C6E2871F919D}" presName="rect2" presStyleLbl="alignAcc1" presStyleIdx="1" presStyleCnt="3"/>
      <dgm:spPr/>
      <dgm:t>
        <a:bodyPr/>
        <a:lstStyle/>
        <a:p>
          <a:endParaRPr lang="en-IN"/>
        </a:p>
      </dgm:t>
    </dgm:pt>
    <dgm:pt modelId="{ECDAF50C-8C97-4DF5-B2FE-1D4BC3ABC0C8}" type="pres">
      <dgm:prSet presAssocID="{4D5E1587-D8CB-4786-B524-9093BB39B28C}" presName="vertSpace3" presStyleLbl="node1" presStyleIdx="1" presStyleCnt="3"/>
      <dgm:spPr/>
    </dgm:pt>
    <dgm:pt modelId="{3CEB1B61-6DBA-4304-90E1-3649C77660D5}" type="pres">
      <dgm:prSet presAssocID="{4D5E1587-D8CB-4786-B524-9093BB39B28C}" presName="circle3" presStyleLbl="node1" presStyleIdx="2" presStyleCnt="3"/>
      <dgm:spPr/>
    </dgm:pt>
    <dgm:pt modelId="{2DB3973D-6FD3-41EF-B43D-CB2A25DB4245}" type="pres">
      <dgm:prSet presAssocID="{4D5E1587-D8CB-4786-B524-9093BB39B28C}" presName="rect3" presStyleLbl="alignAcc1" presStyleIdx="2" presStyleCnt="3"/>
      <dgm:spPr/>
      <dgm:t>
        <a:bodyPr/>
        <a:lstStyle/>
        <a:p>
          <a:endParaRPr lang="en-IN"/>
        </a:p>
      </dgm:t>
    </dgm:pt>
    <dgm:pt modelId="{3EB9BBBA-BA47-4384-BE9A-F4CAFE988B90}" type="pres">
      <dgm:prSet presAssocID="{5EE0A52D-BAFE-483F-A5C3-62FB2DD5626D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FA507BB2-D43A-47B8-8F08-5D0D997CBA42}" type="pres">
      <dgm:prSet presAssocID="{359C34CB-A11C-4F39-BB75-C6E2871F919D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3258B2D4-D19A-44A5-8ECF-331F9FCF2FC9}" type="pres">
      <dgm:prSet presAssocID="{4D5E1587-D8CB-4786-B524-9093BB39B28C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464DBB6B-50E7-4632-BC54-868C73C3919B}" type="presOf" srcId="{FB34C135-61BC-4EA1-91B1-AFEED3E6159A}" destId="{2E20CCB4-0CFA-4269-848F-16E66EE7DF61}" srcOrd="0" destOrd="0" presId="urn:microsoft.com/office/officeart/2005/8/layout/target3"/>
    <dgm:cxn modelId="{CA7C6546-0B6B-4E14-A120-810468081A9B}" type="presOf" srcId="{359C34CB-A11C-4F39-BB75-C6E2871F919D}" destId="{0D5B4F99-1C40-4A33-A39A-2F598E0F337A}" srcOrd="0" destOrd="0" presId="urn:microsoft.com/office/officeart/2005/8/layout/target3"/>
    <dgm:cxn modelId="{55C775A6-78A1-4D34-B809-1A8614BA3361}" type="presOf" srcId="{5EE0A52D-BAFE-483F-A5C3-62FB2DD5626D}" destId="{3EB9BBBA-BA47-4384-BE9A-F4CAFE988B90}" srcOrd="1" destOrd="0" presId="urn:microsoft.com/office/officeart/2005/8/layout/target3"/>
    <dgm:cxn modelId="{F5914AE4-6EC9-4911-94A9-F2D76E04CFE3}" srcId="{FB34C135-61BC-4EA1-91B1-AFEED3E6159A}" destId="{5EE0A52D-BAFE-483F-A5C3-62FB2DD5626D}" srcOrd="0" destOrd="0" parTransId="{C28F17B0-124C-4288-AECD-95A9868C1AFA}" sibTransId="{CF51D7AD-260F-418F-8819-7088A0301CD0}"/>
    <dgm:cxn modelId="{F4F96DC0-B2FD-4AF2-946A-26612E8C9E59}" srcId="{FB34C135-61BC-4EA1-91B1-AFEED3E6159A}" destId="{4D5E1587-D8CB-4786-B524-9093BB39B28C}" srcOrd="2" destOrd="0" parTransId="{2C98F226-271B-403A-801A-883BA6F1B04A}" sibTransId="{7746FA8C-02F5-4DFE-A765-C994ADC36B6A}"/>
    <dgm:cxn modelId="{B0934B4B-6630-4792-AAD5-D6B68A75310B}" type="presOf" srcId="{5EE0A52D-BAFE-483F-A5C3-62FB2DD5626D}" destId="{1FAF62B8-28F3-416C-A3E0-24B052450C03}" srcOrd="0" destOrd="0" presId="urn:microsoft.com/office/officeart/2005/8/layout/target3"/>
    <dgm:cxn modelId="{60443C7A-C887-4D97-9F53-F41ED587A374}" srcId="{FB34C135-61BC-4EA1-91B1-AFEED3E6159A}" destId="{359C34CB-A11C-4F39-BB75-C6E2871F919D}" srcOrd="1" destOrd="0" parTransId="{DDCA63CD-4AB8-4098-B781-C4963178BB89}" sibTransId="{F4899532-D66B-42F5-8A53-369B2F36BD72}"/>
    <dgm:cxn modelId="{01CFBE15-182C-48C1-A010-932576B91367}" type="presOf" srcId="{359C34CB-A11C-4F39-BB75-C6E2871F919D}" destId="{FA507BB2-D43A-47B8-8F08-5D0D997CBA42}" srcOrd="1" destOrd="0" presId="urn:microsoft.com/office/officeart/2005/8/layout/target3"/>
    <dgm:cxn modelId="{02FC7257-18DE-4C3B-B09B-9945B983FEA3}" type="presOf" srcId="{4D5E1587-D8CB-4786-B524-9093BB39B28C}" destId="{3258B2D4-D19A-44A5-8ECF-331F9FCF2FC9}" srcOrd="1" destOrd="0" presId="urn:microsoft.com/office/officeart/2005/8/layout/target3"/>
    <dgm:cxn modelId="{7DCE6B20-AAB5-41B8-995E-E57959CD4DE4}" type="presOf" srcId="{4D5E1587-D8CB-4786-B524-9093BB39B28C}" destId="{2DB3973D-6FD3-41EF-B43D-CB2A25DB4245}" srcOrd="0" destOrd="0" presId="urn:microsoft.com/office/officeart/2005/8/layout/target3"/>
    <dgm:cxn modelId="{F689A614-BA58-43AD-B300-A20E0F56E53A}" type="presParOf" srcId="{2E20CCB4-0CFA-4269-848F-16E66EE7DF61}" destId="{8DA3BA77-525A-40C7-9F1D-026110335E28}" srcOrd="0" destOrd="0" presId="urn:microsoft.com/office/officeart/2005/8/layout/target3"/>
    <dgm:cxn modelId="{66A2684D-ABFD-4C5B-880E-75690C4CF7ED}" type="presParOf" srcId="{2E20CCB4-0CFA-4269-848F-16E66EE7DF61}" destId="{982DD850-7A92-43FD-BA79-C616F6C9BC93}" srcOrd="1" destOrd="0" presId="urn:microsoft.com/office/officeart/2005/8/layout/target3"/>
    <dgm:cxn modelId="{BB8FD652-C3F0-448F-A135-CD5CD9910847}" type="presParOf" srcId="{2E20CCB4-0CFA-4269-848F-16E66EE7DF61}" destId="{1FAF62B8-28F3-416C-A3E0-24B052450C03}" srcOrd="2" destOrd="0" presId="urn:microsoft.com/office/officeart/2005/8/layout/target3"/>
    <dgm:cxn modelId="{F42E269E-FF3C-4916-B9B1-70005D063A3E}" type="presParOf" srcId="{2E20CCB4-0CFA-4269-848F-16E66EE7DF61}" destId="{AC3BF20B-E7BF-4A0F-84E6-5CC94D8858F3}" srcOrd="3" destOrd="0" presId="urn:microsoft.com/office/officeart/2005/8/layout/target3"/>
    <dgm:cxn modelId="{84480E88-BB42-4A94-BD3D-63E8AF13D454}" type="presParOf" srcId="{2E20CCB4-0CFA-4269-848F-16E66EE7DF61}" destId="{ACB798B0-9135-4C58-AFFE-87988E84EE62}" srcOrd="4" destOrd="0" presId="urn:microsoft.com/office/officeart/2005/8/layout/target3"/>
    <dgm:cxn modelId="{6C320657-2E20-45C5-915A-B165C91E7CD6}" type="presParOf" srcId="{2E20CCB4-0CFA-4269-848F-16E66EE7DF61}" destId="{0D5B4F99-1C40-4A33-A39A-2F598E0F337A}" srcOrd="5" destOrd="0" presId="urn:microsoft.com/office/officeart/2005/8/layout/target3"/>
    <dgm:cxn modelId="{0B494795-92CF-4B9D-998D-57FC8DBAC21E}" type="presParOf" srcId="{2E20CCB4-0CFA-4269-848F-16E66EE7DF61}" destId="{ECDAF50C-8C97-4DF5-B2FE-1D4BC3ABC0C8}" srcOrd="6" destOrd="0" presId="urn:microsoft.com/office/officeart/2005/8/layout/target3"/>
    <dgm:cxn modelId="{A1479953-E407-4DDF-8CD4-B483F89E788A}" type="presParOf" srcId="{2E20CCB4-0CFA-4269-848F-16E66EE7DF61}" destId="{3CEB1B61-6DBA-4304-90E1-3649C77660D5}" srcOrd="7" destOrd="0" presId="urn:microsoft.com/office/officeart/2005/8/layout/target3"/>
    <dgm:cxn modelId="{D9E4CB5D-2E69-442B-A8FB-77AC0185A0D0}" type="presParOf" srcId="{2E20CCB4-0CFA-4269-848F-16E66EE7DF61}" destId="{2DB3973D-6FD3-41EF-B43D-CB2A25DB4245}" srcOrd="8" destOrd="0" presId="urn:microsoft.com/office/officeart/2005/8/layout/target3"/>
    <dgm:cxn modelId="{1478A562-4285-49ED-B3AF-D3F162A77CCE}" type="presParOf" srcId="{2E20CCB4-0CFA-4269-848F-16E66EE7DF61}" destId="{3EB9BBBA-BA47-4384-BE9A-F4CAFE988B90}" srcOrd="9" destOrd="0" presId="urn:microsoft.com/office/officeart/2005/8/layout/target3"/>
    <dgm:cxn modelId="{96BB5FDF-DCBD-468E-AAB4-364EE88637D9}" type="presParOf" srcId="{2E20CCB4-0CFA-4269-848F-16E66EE7DF61}" destId="{FA507BB2-D43A-47B8-8F08-5D0D997CBA42}" srcOrd="10" destOrd="0" presId="urn:microsoft.com/office/officeart/2005/8/layout/target3"/>
    <dgm:cxn modelId="{FAE35165-D79D-4FAF-AB55-86BFE4CD60C0}" type="presParOf" srcId="{2E20CCB4-0CFA-4269-848F-16E66EE7DF61}" destId="{3258B2D4-D19A-44A5-8ECF-331F9FCF2FC9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F3F8A17-C759-402C-A203-558A4C30DB3E}" type="doc">
      <dgm:prSet loTypeId="urn:microsoft.com/office/officeart/2008/layout/VerticalCurvedList" loCatId="list" qsTypeId="urn:microsoft.com/office/officeart/2005/8/quickstyle/simple2" qsCatId="simple" csTypeId="urn:microsoft.com/office/officeart/2005/8/colors/accent2_1" csCatId="accent2"/>
      <dgm:spPr/>
      <dgm:t>
        <a:bodyPr/>
        <a:lstStyle/>
        <a:p>
          <a:endParaRPr lang="en-IN"/>
        </a:p>
      </dgm:t>
    </dgm:pt>
    <dgm:pt modelId="{D3E81F72-8E2F-4A09-BB5D-BAACC8425D66}">
      <dgm:prSet/>
      <dgm:spPr/>
      <dgm:t>
        <a:bodyPr/>
        <a:lstStyle/>
        <a:p>
          <a:pPr rtl="0"/>
          <a:r>
            <a:rPr lang="en-IN" dirty="0" smtClean="0"/>
            <a:t>OPEN ENDED </a:t>
          </a:r>
          <a:endParaRPr lang="en-IN" dirty="0"/>
        </a:p>
      </dgm:t>
    </dgm:pt>
    <dgm:pt modelId="{DAD8A94C-0B19-4478-BB15-9AE83EA973DE}" type="parTrans" cxnId="{E2A13215-2D0D-4B92-9521-01809087D0FB}">
      <dgm:prSet/>
      <dgm:spPr/>
      <dgm:t>
        <a:bodyPr/>
        <a:lstStyle/>
        <a:p>
          <a:endParaRPr lang="en-IN"/>
        </a:p>
      </dgm:t>
    </dgm:pt>
    <dgm:pt modelId="{693DFCA4-F906-46D6-AD31-9BC60A956653}" type="sibTrans" cxnId="{E2A13215-2D0D-4B92-9521-01809087D0FB}">
      <dgm:prSet/>
      <dgm:spPr/>
      <dgm:t>
        <a:bodyPr/>
        <a:lstStyle/>
        <a:p>
          <a:endParaRPr lang="en-IN"/>
        </a:p>
      </dgm:t>
    </dgm:pt>
    <dgm:pt modelId="{05E8A9C6-3731-4D4F-81AB-065794EC015C}">
      <dgm:prSet/>
      <dgm:spPr/>
      <dgm:t>
        <a:bodyPr/>
        <a:lstStyle/>
        <a:p>
          <a:pPr rtl="0"/>
          <a:r>
            <a:rPr lang="en-IN" dirty="0" smtClean="0"/>
            <a:t>ALLOW TO THINK DIFFERENTLY </a:t>
          </a:r>
          <a:endParaRPr lang="en-IN" dirty="0"/>
        </a:p>
      </dgm:t>
    </dgm:pt>
    <dgm:pt modelId="{64CF9D34-EBFC-43EC-8CA3-8F1514B447BA}" type="parTrans" cxnId="{4DD916C3-2EFF-4635-8221-6D78CF1EE3E9}">
      <dgm:prSet/>
      <dgm:spPr/>
      <dgm:t>
        <a:bodyPr/>
        <a:lstStyle/>
        <a:p>
          <a:endParaRPr lang="en-IN"/>
        </a:p>
      </dgm:t>
    </dgm:pt>
    <dgm:pt modelId="{5B506DA5-537B-42A6-90F7-D7D844E66880}" type="sibTrans" cxnId="{4DD916C3-2EFF-4635-8221-6D78CF1EE3E9}">
      <dgm:prSet/>
      <dgm:spPr/>
      <dgm:t>
        <a:bodyPr/>
        <a:lstStyle/>
        <a:p>
          <a:endParaRPr lang="en-IN"/>
        </a:p>
      </dgm:t>
    </dgm:pt>
    <dgm:pt modelId="{FAA68858-E2F6-403A-A26A-14E169657435}">
      <dgm:prSet/>
      <dgm:spPr/>
      <dgm:t>
        <a:bodyPr/>
        <a:lstStyle/>
        <a:p>
          <a:pPr rtl="0"/>
          <a:r>
            <a:rPr lang="en-IN" smtClean="0"/>
            <a:t>NO SPECIFIC ANSWER </a:t>
          </a:r>
          <a:endParaRPr lang="en-IN"/>
        </a:p>
      </dgm:t>
    </dgm:pt>
    <dgm:pt modelId="{28E0B076-DF8C-4EAA-B802-F0493D6D2844}" type="parTrans" cxnId="{79ED1F6F-8351-4EF5-AEB4-576A694A1419}">
      <dgm:prSet/>
      <dgm:spPr/>
      <dgm:t>
        <a:bodyPr/>
        <a:lstStyle/>
        <a:p>
          <a:endParaRPr lang="en-IN"/>
        </a:p>
      </dgm:t>
    </dgm:pt>
    <dgm:pt modelId="{4EDFF2DE-DDAD-4948-B887-48996EAFF406}" type="sibTrans" cxnId="{79ED1F6F-8351-4EF5-AEB4-576A694A1419}">
      <dgm:prSet/>
      <dgm:spPr/>
      <dgm:t>
        <a:bodyPr/>
        <a:lstStyle/>
        <a:p>
          <a:endParaRPr lang="en-IN"/>
        </a:p>
      </dgm:t>
    </dgm:pt>
    <dgm:pt modelId="{31DD7EF8-B34B-4273-A8D2-D8433D333F04}">
      <dgm:prSet/>
      <dgm:spPr/>
      <dgm:t>
        <a:bodyPr/>
        <a:lstStyle/>
        <a:p>
          <a:pPr rtl="0"/>
          <a:r>
            <a:rPr lang="en-IN" smtClean="0"/>
            <a:t>FREEDOM TO USE IMAGINATION</a:t>
          </a:r>
          <a:endParaRPr lang="en-IN"/>
        </a:p>
      </dgm:t>
    </dgm:pt>
    <dgm:pt modelId="{EE640A1D-2AD6-4AEB-BC24-3229A595D5AE}" type="parTrans" cxnId="{B7FAB834-AB50-466C-B001-C4FCF9BB6AFB}">
      <dgm:prSet/>
      <dgm:spPr/>
      <dgm:t>
        <a:bodyPr/>
        <a:lstStyle/>
        <a:p>
          <a:endParaRPr lang="en-IN"/>
        </a:p>
      </dgm:t>
    </dgm:pt>
    <dgm:pt modelId="{C45E46D8-F392-4779-B562-6F525CF9AD29}" type="sibTrans" cxnId="{B7FAB834-AB50-466C-B001-C4FCF9BB6AFB}">
      <dgm:prSet/>
      <dgm:spPr/>
      <dgm:t>
        <a:bodyPr/>
        <a:lstStyle/>
        <a:p>
          <a:endParaRPr lang="en-IN"/>
        </a:p>
      </dgm:t>
    </dgm:pt>
    <dgm:pt modelId="{DBC38087-C7ED-4E6A-806D-7CEA71125A3A}">
      <dgm:prSet/>
      <dgm:spPr/>
      <dgm:t>
        <a:bodyPr/>
        <a:lstStyle/>
        <a:p>
          <a:pPr rtl="0"/>
          <a:r>
            <a:rPr lang="en-IN" smtClean="0"/>
            <a:t>DIVERGENT THINKING</a:t>
          </a:r>
          <a:endParaRPr lang="en-IN"/>
        </a:p>
      </dgm:t>
    </dgm:pt>
    <dgm:pt modelId="{22734EA7-EB6C-4108-A305-60B83D32EB55}" type="parTrans" cxnId="{00211C52-8AA0-48DA-B8C2-17CECB4705D1}">
      <dgm:prSet/>
      <dgm:spPr/>
      <dgm:t>
        <a:bodyPr/>
        <a:lstStyle/>
        <a:p>
          <a:endParaRPr lang="en-IN"/>
        </a:p>
      </dgm:t>
    </dgm:pt>
    <dgm:pt modelId="{F6B48866-33E7-45E0-A17C-BC8DCF887B54}" type="sibTrans" cxnId="{00211C52-8AA0-48DA-B8C2-17CECB4705D1}">
      <dgm:prSet/>
      <dgm:spPr/>
      <dgm:t>
        <a:bodyPr/>
        <a:lstStyle/>
        <a:p>
          <a:endParaRPr lang="en-IN"/>
        </a:p>
      </dgm:t>
    </dgm:pt>
    <dgm:pt modelId="{822A92B7-B414-4C1A-A14E-A51FC3CE27B5}" type="pres">
      <dgm:prSet presAssocID="{9F3F8A17-C759-402C-A203-558A4C30DB3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IN"/>
        </a:p>
      </dgm:t>
    </dgm:pt>
    <dgm:pt modelId="{7C8AFA9B-48FA-426D-9C67-15F9BCE8DE02}" type="pres">
      <dgm:prSet presAssocID="{9F3F8A17-C759-402C-A203-558A4C30DB3E}" presName="Name1" presStyleCnt="0"/>
      <dgm:spPr/>
      <dgm:t>
        <a:bodyPr/>
        <a:lstStyle/>
        <a:p>
          <a:endParaRPr lang="en-IN"/>
        </a:p>
      </dgm:t>
    </dgm:pt>
    <dgm:pt modelId="{7C752EF9-D98E-4549-85A7-94FB6EF2A231}" type="pres">
      <dgm:prSet presAssocID="{9F3F8A17-C759-402C-A203-558A4C30DB3E}" presName="cycle" presStyleCnt="0"/>
      <dgm:spPr/>
      <dgm:t>
        <a:bodyPr/>
        <a:lstStyle/>
        <a:p>
          <a:endParaRPr lang="en-IN"/>
        </a:p>
      </dgm:t>
    </dgm:pt>
    <dgm:pt modelId="{B3713A40-324A-4785-A004-E69B8859136E}" type="pres">
      <dgm:prSet presAssocID="{9F3F8A17-C759-402C-A203-558A4C30DB3E}" presName="srcNode" presStyleLbl="node1" presStyleIdx="0" presStyleCnt="5"/>
      <dgm:spPr/>
      <dgm:t>
        <a:bodyPr/>
        <a:lstStyle/>
        <a:p>
          <a:endParaRPr lang="en-IN"/>
        </a:p>
      </dgm:t>
    </dgm:pt>
    <dgm:pt modelId="{65A46708-C82B-4B66-971E-EEB2495EEAFB}" type="pres">
      <dgm:prSet presAssocID="{9F3F8A17-C759-402C-A203-558A4C30DB3E}" presName="conn" presStyleLbl="parChTrans1D2" presStyleIdx="0" presStyleCnt="1"/>
      <dgm:spPr/>
      <dgm:t>
        <a:bodyPr/>
        <a:lstStyle/>
        <a:p>
          <a:endParaRPr lang="en-IN"/>
        </a:p>
      </dgm:t>
    </dgm:pt>
    <dgm:pt modelId="{4380D6A6-713B-4E3B-BDD5-D15ABC644808}" type="pres">
      <dgm:prSet presAssocID="{9F3F8A17-C759-402C-A203-558A4C30DB3E}" presName="extraNode" presStyleLbl="node1" presStyleIdx="0" presStyleCnt="5"/>
      <dgm:spPr/>
      <dgm:t>
        <a:bodyPr/>
        <a:lstStyle/>
        <a:p>
          <a:endParaRPr lang="en-IN"/>
        </a:p>
      </dgm:t>
    </dgm:pt>
    <dgm:pt modelId="{29B37C6E-22F6-4BA3-A810-612860E49FC1}" type="pres">
      <dgm:prSet presAssocID="{9F3F8A17-C759-402C-A203-558A4C30DB3E}" presName="dstNode" presStyleLbl="node1" presStyleIdx="0" presStyleCnt="5"/>
      <dgm:spPr/>
      <dgm:t>
        <a:bodyPr/>
        <a:lstStyle/>
        <a:p>
          <a:endParaRPr lang="en-IN"/>
        </a:p>
      </dgm:t>
    </dgm:pt>
    <dgm:pt modelId="{A12614B5-437A-42F5-8505-9717C028CD8C}" type="pres">
      <dgm:prSet presAssocID="{D3E81F72-8E2F-4A09-BB5D-BAACC8425D66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6BEF6CE5-06B0-49B8-BF5C-233CCED944BD}" type="pres">
      <dgm:prSet presAssocID="{D3E81F72-8E2F-4A09-BB5D-BAACC8425D66}" presName="accent_1" presStyleCnt="0"/>
      <dgm:spPr/>
      <dgm:t>
        <a:bodyPr/>
        <a:lstStyle/>
        <a:p>
          <a:endParaRPr lang="en-IN"/>
        </a:p>
      </dgm:t>
    </dgm:pt>
    <dgm:pt modelId="{C6C719C5-C790-448D-BF5E-53CBB1AF6254}" type="pres">
      <dgm:prSet presAssocID="{D3E81F72-8E2F-4A09-BB5D-BAACC8425D66}" presName="accentRepeatNode" presStyleLbl="solidFgAcc1" presStyleIdx="0" presStyleCnt="5"/>
      <dgm:spPr/>
      <dgm:t>
        <a:bodyPr/>
        <a:lstStyle/>
        <a:p>
          <a:endParaRPr lang="en-IN"/>
        </a:p>
      </dgm:t>
    </dgm:pt>
    <dgm:pt modelId="{2069DCAE-3369-412D-B37D-560D58DC6DB7}" type="pres">
      <dgm:prSet presAssocID="{05E8A9C6-3731-4D4F-81AB-065794EC015C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265B756F-B468-4999-9D05-843D9BBB0034}" type="pres">
      <dgm:prSet presAssocID="{05E8A9C6-3731-4D4F-81AB-065794EC015C}" presName="accent_2" presStyleCnt="0"/>
      <dgm:spPr/>
      <dgm:t>
        <a:bodyPr/>
        <a:lstStyle/>
        <a:p>
          <a:endParaRPr lang="en-IN"/>
        </a:p>
      </dgm:t>
    </dgm:pt>
    <dgm:pt modelId="{A7F5B7C1-691E-425A-99C9-088856C9583A}" type="pres">
      <dgm:prSet presAssocID="{05E8A9C6-3731-4D4F-81AB-065794EC015C}" presName="accentRepeatNode" presStyleLbl="solidFgAcc1" presStyleIdx="1" presStyleCnt="5"/>
      <dgm:spPr/>
      <dgm:t>
        <a:bodyPr/>
        <a:lstStyle/>
        <a:p>
          <a:endParaRPr lang="en-IN"/>
        </a:p>
      </dgm:t>
    </dgm:pt>
    <dgm:pt modelId="{12549AF4-5F53-4B61-B322-FEE769FA52A8}" type="pres">
      <dgm:prSet presAssocID="{FAA68858-E2F6-403A-A26A-14E169657435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D496C260-8446-410D-98EE-FA962CEAA116}" type="pres">
      <dgm:prSet presAssocID="{FAA68858-E2F6-403A-A26A-14E169657435}" presName="accent_3" presStyleCnt="0"/>
      <dgm:spPr/>
      <dgm:t>
        <a:bodyPr/>
        <a:lstStyle/>
        <a:p>
          <a:endParaRPr lang="en-IN"/>
        </a:p>
      </dgm:t>
    </dgm:pt>
    <dgm:pt modelId="{884A7E91-1F58-47F6-8D86-FAC57DF93667}" type="pres">
      <dgm:prSet presAssocID="{FAA68858-E2F6-403A-A26A-14E169657435}" presName="accentRepeatNode" presStyleLbl="solidFgAcc1" presStyleIdx="2" presStyleCnt="5"/>
      <dgm:spPr/>
      <dgm:t>
        <a:bodyPr/>
        <a:lstStyle/>
        <a:p>
          <a:endParaRPr lang="en-IN"/>
        </a:p>
      </dgm:t>
    </dgm:pt>
    <dgm:pt modelId="{F0511ADE-03CF-4208-9A29-755B310B9E42}" type="pres">
      <dgm:prSet presAssocID="{31DD7EF8-B34B-4273-A8D2-D8433D333F04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D659925E-856F-4362-A2E4-B95DCAE402FC}" type="pres">
      <dgm:prSet presAssocID="{31DD7EF8-B34B-4273-A8D2-D8433D333F04}" presName="accent_4" presStyleCnt="0"/>
      <dgm:spPr/>
      <dgm:t>
        <a:bodyPr/>
        <a:lstStyle/>
        <a:p>
          <a:endParaRPr lang="en-IN"/>
        </a:p>
      </dgm:t>
    </dgm:pt>
    <dgm:pt modelId="{AC556474-8173-4C1E-A53C-40A9B3882214}" type="pres">
      <dgm:prSet presAssocID="{31DD7EF8-B34B-4273-A8D2-D8433D333F04}" presName="accentRepeatNode" presStyleLbl="solidFgAcc1" presStyleIdx="3" presStyleCnt="5"/>
      <dgm:spPr/>
      <dgm:t>
        <a:bodyPr/>
        <a:lstStyle/>
        <a:p>
          <a:endParaRPr lang="en-IN"/>
        </a:p>
      </dgm:t>
    </dgm:pt>
    <dgm:pt modelId="{5D8C6A44-C526-4C9B-B1CC-FD6E7A4D9220}" type="pres">
      <dgm:prSet presAssocID="{DBC38087-C7ED-4E6A-806D-7CEA71125A3A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CBEFFBCE-96A6-4349-8994-485A5807416F}" type="pres">
      <dgm:prSet presAssocID="{DBC38087-C7ED-4E6A-806D-7CEA71125A3A}" presName="accent_5" presStyleCnt="0"/>
      <dgm:spPr/>
      <dgm:t>
        <a:bodyPr/>
        <a:lstStyle/>
        <a:p>
          <a:endParaRPr lang="en-IN"/>
        </a:p>
      </dgm:t>
    </dgm:pt>
    <dgm:pt modelId="{5F7A03F2-9C2D-4DE1-823A-24A334334DD9}" type="pres">
      <dgm:prSet presAssocID="{DBC38087-C7ED-4E6A-806D-7CEA71125A3A}" presName="accentRepeatNode" presStyleLbl="solidFgAcc1" presStyleIdx="4" presStyleCnt="5"/>
      <dgm:spPr/>
      <dgm:t>
        <a:bodyPr/>
        <a:lstStyle/>
        <a:p>
          <a:endParaRPr lang="en-IN"/>
        </a:p>
      </dgm:t>
    </dgm:pt>
  </dgm:ptLst>
  <dgm:cxnLst>
    <dgm:cxn modelId="{00211C52-8AA0-48DA-B8C2-17CECB4705D1}" srcId="{9F3F8A17-C759-402C-A203-558A4C30DB3E}" destId="{DBC38087-C7ED-4E6A-806D-7CEA71125A3A}" srcOrd="4" destOrd="0" parTransId="{22734EA7-EB6C-4108-A305-60B83D32EB55}" sibTransId="{F6B48866-33E7-45E0-A17C-BC8DCF887B54}"/>
    <dgm:cxn modelId="{E2A13215-2D0D-4B92-9521-01809087D0FB}" srcId="{9F3F8A17-C759-402C-A203-558A4C30DB3E}" destId="{D3E81F72-8E2F-4A09-BB5D-BAACC8425D66}" srcOrd="0" destOrd="0" parTransId="{DAD8A94C-0B19-4478-BB15-9AE83EA973DE}" sibTransId="{693DFCA4-F906-46D6-AD31-9BC60A956653}"/>
    <dgm:cxn modelId="{31B5D111-0485-41B6-97D6-0A1BE7E0472A}" type="presOf" srcId="{05E8A9C6-3731-4D4F-81AB-065794EC015C}" destId="{2069DCAE-3369-412D-B37D-560D58DC6DB7}" srcOrd="0" destOrd="0" presId="urn:microsoft.com/office/officeart/2008/layout/VerticalCurvedList"/>
    <dgm:cxn modelId="{4DD916C3-2EFF-4635-8221-6D78CF1EE3E9}" srcId="{9F3F8A17-C759-402C-A203-558A4C30DB3E}" destId="{05E8A9C6-3731-4D4F-81AB-065794EC015C}" srcOrd="1" destOrd="0" parTransId="{64CF9D34-EBFC-43EC-8CA3-8F1514B447BA}" sibTransId="{5B506DA5-537B-42A6-90F7-D7D844E66880}"/>
    <dgm:cxn modelId="{1AFB365B-3939-4FF2-A81D-C395B024A20B}" type="presOf" srcId="{693DFCA4-F906-46D6-AD31-9BC60A956653}" destId="{65A46708-C82B-4B66-971E-EEB2495EEAFB}" srcOrd="0" destOrd="0" presId="urn:microsoft.com/office/officeart/2008/layout/VerticalCurvedList"/>
    <dgm:cxn modelId="{B7FAB834-AB50-466C-B001-C4FCF9BB6AFB}" srcId="{9F3F8A17-C759-402C-A203-558A4C30DB3E}" destId="{31DD7EF8-B34B-4273-A8D2-D8433D333F04}" srcOrd="3" destOrd="0" parTransId="{EE640A1D-2AD6-4AEB-BC24-3229A595D5AE}" sibTransId="{C45E46D8-F392-4779-B562-6F525CF9AD29}"/>
    <dgm:cxn modelId="{79ED1F6F-8351-4EF5-AEB4-576A694A1419}" srcId="{9F3F8A17-C759-402C-A203-558A4C30DB3E}" destId="{FAA68858-E2F6-403A-A26A-14E169657435}" srcOrd="2" destOrd="0" parTransId="{28E0B076-DF8C-4EAA-B802-F0493D6D2844}" sibTransId="{4EDFF2DE-DDAD-4948-B887-48996EAFF406}"/>
    <dgm:cxn modelId="{9624DA66-5953-4A7C-BEA8-F03E3F244AFD}" type="presOf" srcId="{9F3F8A17-C759-402C-A203-558A4C30DB3E}" destId="{822A92B7-B414-4C1A-A14E-A51FC3CE27B5}" srcOrd="0" destOrd="0" presId="urn:microsoft.com/office/officeart/2008/layout/VerticalCurvedList"/>
    <dgm:cxn modelId="{8D0D9CCA-20DA-42F1-AF0E-D3C57E43DECB}" type="presOf" srcId="{FAA68858-E2F6-403A-A26A-14E169657435}" destId="{12549AF4-5F53-4B61-B322-FEE769FA52A8}" srcOrd="0" destOrd="0" presId="urn:microsoft.com/office/officeart/2008/layout/VerticalCurvedList"/>
    <dgm:cxn modelId="{0EE2E63B-2D2B-4B3F-9C4C-51C73100184B}" type="presOf" srcId="{DBC38087-C7ED-4E6A-806D-7CEA71125A3A}" destId="{5D8C6A44-C526-4C9B-B1CC-FD6E7A4D9220}" srcOrd="0" destOrd="0" presId="urn:microsoft.com/office/officeart/2008/layout/VerticalCurvedList"/>
    <dgm:cxn modelId="{13B638F4-5E87-4F69-AAFD-9390B7A21CE7}" type="presOf" srcId="{D3E81F72-8E2F-4A09-BB5D-BAACC8425D66}" destId="{A12614B5-437A-42F5-8505-9717C028CD8C}" srcOrd="0" destOrd="0" presId="urn:microsoft.com/office/officeart/2008/layout/VerticalCurvedList"/>
    <dgm:cxn modelId="{A4BC61CD-0272-4AC8-A7F7-81DDFBAC18AB}" type="presOf" srcId="{31DD7EF8-B34B-4273-A8D2-D8433D333F04}" destId="{F0511ADE-03CF-4208-9A29-755B310B9E42}" srcOrd="0" destOrd="0" presId="urn:microsoft.com/office/officeart/2008/layout/VerticalCurvedList"/>
    <dgm:cxn modelId="{78355D64-C8D3-4CC4-9B7C-65A8D4919FB6}" type="presParOf" srcId="{822A92B7-B414-4C1A-A14E-A51FC3CE27B5}" destId="{7C8AFA9B-48FA-426D-9C67-15F9BCE8DE02}" srcOrd="0" destOrd="0" presId="urn:microsoft.com/office/officeart/2008/layout/VerticalCurvedList"/>
    <dgm:cxn modelId="{E3491253-3C8E-4BAB-ACF9-97C794CCA919}" type="presParOf" srcId="{7C8AFA9B-48FA-426D-9C67-15F9BCE8DE02}" destId="{7C752EF9-D98E-4549-85A7-94FB6EF2A231}" srcOrd="0" destOrd="0" presId="urn:microsoft.com/office/officeart/2008/layout/VerticalCurvedList"/>
    <dgm:cxn modelId="{92308D6C-04D4-40C5-9DA9-11F40495FC52}" type="presParOf" srcId="{7C752EF9-D98E-4549-85A7-94FB6EF2A231}" destId="{B3713A40-324A-4785-A004-E69B8859136E}" srcOrd="0" destOrd="0" presId="urn:microsoft.com/office/officeart/2008/layout/VerticalCurvedList"/>
    <dgm:cxn modelId="{B9EFE839-6D61-4DF2-B527-24AD0BA41398}" type="presParOf" srcId="{7C752EF9-D98E-4549-85A7-94FB6EF2A231}" destId="{65A46708-C82B-4B66-971E-EEB2495EEAFB}" srcOrd="1" destOrd="0" presId="urn:microsoft.com/office/officeart/2008/layout/VerticalCurvedList"/>
    <dgm:cxn modelId="{780C709E-4EC5-48B9-8B23-E13499970C91}" type="presParOf" srcId="{7C752EF9-D98E-4549-85A7-94FB6EF2A231}" destId="{4380D6A6-713B-4E3B-BDD5-D15ABC644808}" srcOrd="2" destOrd="0" presId="urn:microsoft.com/office/officeart/2008/layout/VerticalCurvedList"/>
    <dgm:cxn modelId="{13ABAC39-8705-4D77-BA1F-40A312104547}" type="presParOf" srcId="{7C752EF9-D98E-4549-85A7-94FB6EF2A231}" destId="{29B37C6E-22F6-4BA3-A810-612860E49FC1}" srcOrd="3" destOrd="0" presId="urn:microsoft.com/office/officeart/2008/layout/VerticalCurvedList"/>
    <dgm:cxn modelId="{ECF963F3-B2B5-42AE-990B-867B3715275A}" type="presParOf" srcId="{7C8AFA9B-48FA-426D-9C67-15F9BCE8DE02}" destId="{A12614B5-437A-42F5-8505-9717C028CD8C}" srcOrd="1" destOrd="0" presId="urn:microsoft.com/office/officeart/2008/layout/VerticalCurvedList"/>
    <dgm:cxn modelId="{1B1C9A2B-BA10-4897-93D3-3B75631A1122}" type="presParOf" srcId="{7C8AFA9B-48FA-426D-9C67-15F9BCE8DE02}" destId="{6BEF6CE5-06B0-49B8-BF5C-233CCED944BD}" srcOrd="2" destOrd="0" presId="urn:microsoft.com/office/officeart/2008/layout/VerticalCurvedList"/>
    <dgm:cxn modelId="{8E35C8D9-38FA-41F8-B005-319BD745D126}" type="presParOf" srcId="{6BEF6CE5-06B0-49B8-BF5C-233CCED944BD}" destId="{C6C719C5-C790-448D-BF5E-53CBB1AF6254}" srcOrd="0" destOrd="0" presId="urn:microsoft.com/office/officeart/2008/layout/VerticalCurvedList"/>
    <dgm:cxn modelId="{A1A3349E-EC5B-481E-ADB9-1B2726D0110A}" type="presParOf" srcId="{7C8AFA9B-48FA-426D-9C67-15F9BCE8DE02}" destId="{2069DCAE-3369-412D-B37D-560D58DC6DB7}" srcOrd="3" destOrd="0" presId="urn:microsoft.com/office/officeart/2008/layout/VerticalCurvedList"/>
    <dgm:cxn modelId="{D43A370A-5369-4231-85B2-8AC0B8F525FD}" type="presParOf" srcId="{7C8AFA9B-48FA-426D-9C67-15F9BCE8DE02}" destId="{265B756F-B468-4999-9D05-843D9BBB0034}" srcOrd="4" destOrd="0" presId="urn:microsoft.com/office/officeart/2008/layout/VerticalCurvedList"/>
    <dgm:cxn modelId="{C4269423-B0AB-475F-BD1B-E7C8D3202C5B}" type="presParOf" srcId="{265B756F-B468-4999-9D05-843D9BBB0034}" destId="{A7F5B7C1-691E-425A-99C9-088856C9583A}" srcOrd="0" destOrd="0" presId="urn:microsoft.com/office/officeart/2008/layout/VerticalCurvedList"/>
    <dgm:cxn modelId="{E9FA242E-A6C7-4E11-BBF8-6A76E6FFA7E5}" type="presParOf" srcId="{7C8AFA9B-48FA-426D-9C67-15F9BCE8DE02}" destId="{12549AF4-5F53-4B61-B322-FEE769FA52A8}" srcOrd="5" destOrd="0" presId="urn:microsoft.com/office/officeart/2008/layout/VerticalCurvedList"/>
    <dgm:cxn modelId="{FBD26D4D-B177-437C-AB03-012F24AD63B0}" type="presParOf" srcId="{7C8AFA9B-48FA-426D-9C67-15F9BCE8DE02}" destId="{D496C260-8446-410D-98EE-FA962CEAA116}" srcOrd="6" destOrd="0" presId="urn:microsoft.com/office/officeart/2008/layout/VerticalCurvedList"/>
    <dgm:cxn modelId="{659718AB-B93B-40E8-BF87-03E761E102BE}" type="presParOf" srcId="{D496C260-8446-410D-98EE-FA962CEAA116}" destId="{884A7E91-1F58-47F6-8D86-FAC57DF93667}" srcOrd="0" destOrd="0" presId="urn:microsoft.com/office/officeart/2008/layout/VerticalCurvedList"/>
    <dgm:cxn modelId="{C0B9D861-1C75-4749-ADE8-97038F981D36}" type="presParOf" srcId="{7C8AFA9B-48FA-426D-9C67-15F9BCE8DE02}" destId="{F0511ADE-03CF-4208-9A29-755B310B9E42}" srcOrd="7" destOrd="0" presId="urn:microsoft.com/office/officeart/2008/layout/VerticalCurvedList"/>
    <dgm:cxn modelId="{A9E7ECFB-6B41-4D39-8F81-2A3023F91178}" type="presParOf" srcId="{7C8AFA9B-48FA-426D-9C67-15F9BCE8DE02}" destId="{D659925E-856F-4362-A2E4-B95DCAE402FC}" srcOrd="8" destOrd="0" presId="urn:microsoft.com/office/officeart/2008/layout/VerticalCurvedList"/>
    <dgm:cxn modelId="{DA4F7778-55E9-4FD2-8A2C-DFACBA7EDDE7}" type="presParOf" srcId="{D659925E-856F-4362-A2E4-B95DCAE402FC}" destId="{AC556474-8173-4C1E-A53C-40A9B3882214}" srcOrd="0" destOrd="0" presId="urn:microsoft.com/office/officeart/2008/layout/VerticalCurvedList"/>
    <dgm:cxn modelId="{9596FCBA-0B17-4C7F-842D-6680FCB91C3F}" type="presParOf" srcId="{7C8AFA9B-48FA-426D-9C67-15F9BCE8DE02}" destId="{5D8C6A44-C526-4C9B-B1CC-FD6E7A4D9220}" srcOrd="9" destOrd="0" presId="urn:microsoft.com/office/officeart/2008/layout/VerticalCurvedList"/>
    <dgm:cxn modelId="{7E04E838-61F9-401E-9ABA-2FA616307885}" type="presParOf" srcId="{7C8AFA9B-48FA-426D-9C67-15F9BCE8DE02}" destId="{CBEFFBCE-96A6-4349-8994-485A5807416F}" srcOrd="10" destOrd="0" presId="urn:microsoft.com/office/officeart/2008/layout/VerticalCurvedList"/>
    <dgm:cxn modelId="{2FD0E2BB-8EB8-4513-ADEC-034CF4C86BC5}" type="presParOf" srcId="{CBEFFBCE-96A6-4349-8994-485A5807416F}" destId="{5F7A03F2-9C2D-4DE1-823A-24A334334DD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CC57F7-7370-42E6-8862-AE3B6C2F76C3}">
      <dsp:nvSpPr>
        <dsp:cNvPr id="0" name=""/>
        <dsp:cNvSpPr/>
      </dsp:nvSpPr>
      <dsp:spPr>
        <a:xfrm>
          <a:off x="2841426" y="2385"/>
          <a:ext cx="1632346" cy="1061025"/>
        </a:xfrm>
        <a:prstGeom prst="roundRect">
          <a:avLst/>
        </a:prstGeom>
        <a:solidFill>
          <a:schemeClr val="tx1">
            <a:lumMod val="9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0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INTELLIG-ENCE</a:t>
          </a:r>
          <a:endParaRPr lang="en-IN" sz="20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893221" y="54180"/>
        <a:ext cx="1528756" cy="957435"/>
      </dsp:txXfrm>
    </dsp:sp>
    <dsp:sp modelId="{59BBBB18-25DF-4F72-8A53-BC8EC6C2D0AE}">
      <dsp:nvSpPr>
        <dsp:cNvPr id="0" name=""/>
        <dsp:cNvSpPr/>
      </dsp:nvSpPr>
      <dsp:spPr>
        <a:xfrm>
          <a:off x="1538906" y="532898"/>
          <a:ext cx="4237387" cy="4237387"/>
        </a:xfrm>
        <a:custGeom>
          <a:avLst/>
          <a:gdLst/>
          <a:ahLst/>
          <a:cxnLst/>
          <a:rect l="0" t="0" r="0" b="0"/>
          <a:pathLst>
            <a:path>
              <a:moveTo>
                <a:pt x="2946066" y="168227"/>
              </a:moveTo>
              <a:arcTo wR="2118693" hR="2118693" stAng="17579178" swAng="1960193"/>
            </a:path>
          </a:pathLst>
        </a:custGeom>
        <a:noFill/>
        <a:ln w="12700" cap="flat" cmpd="sng" algn="ctr">
          <a:solidFill>
            <a:schemeClr val="accent2">
              <a:shade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0C172A-52CE-46F1-A724-DC9132FF5947}">
      <dsp:nvSpPr>
        <dsp:cNvPr id="0" name=""/>
        <dsp:cNvSpPr/>
      </dsp:nvSpPr>
      <dsp:spPr>
        <a:xfrm>
          <a:off x="4856423" y="1466366"/>
          <a:ext cx="1632346" cy="1061025"/>
        </a:xfrm>
        <a:prstGeom prst="roundRect">
          <a:avLst/>
        </a:prstGeom>
        <a:solidFill>
          <a:schemeClr val="tx1">
            <a:lumMod val="9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0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VALUES</a:t>
          </a:r>
          <a:endParaRPr lang="en-IN" sz="20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908218" y="1518161"/>
        <a:ext cx="1528756" cy="957435"/>
      </dsp:txXfrm>
    </dsp:sp>
    <dsp:sp modelId="{F13784DC-664B-4C8B-A213-AE61E8453215}">
      <dsp:nvSpPr>
        <dsp:cNvPr id="0" name=""/>
        <dsp:cNvSpPr/>
      </dsp:nvSpPr>
      <dsp:spPr>
        <a:xfrm>
          <a:off x="1538906" y="532898"/>
          <a:ext cx="4237387" cy="4237387"/>
        </a:xfrm>
        <a:custGeom>
          <a:avLst/>
          <a:gdLst/>
          <a:ahLst/>
          <a:cxnLst/>
          <a:rect l="0" t="0" r="0" b="0"/>
          <a:pathLst>
            <a:path>
              <a:moveTo>
                <a:pt x="4234495" y="2008031"/>
              </a:moveTo>
              <a:arcTo wR="2118693" hR="2118693" stAng="21420360" swAng="2195270"/>
            </a:path>
          </a:pathLst>
        </a:custGeom>
        <a:noFill/>
        <a:ln w="12700" cap="flat" cmpd="sng" algn="ctr">
          <a:solidFill>
            <a:schemeClr val="accent2">
              <a:shade val="90000"/>
              <a:hueOff val="-183149"/>
              <a:satOff val="-8559"/>
              <a:lumOff val="798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B97056-2247-4952-A3D5-2EDB62708A39}">
      <dsp:nvSpPr>
        <dsp:cNvPr id="0" name=""/>
        <dsp:cNvSpPr/>
      </dsp:nvSpPr>
      <dsp:spPr>
        <a:xfrm>
          <a:off x="4086763" y="3835137"/>
          <a:ext cx="1632346" cy="1061025"/>
        </a:xfrm>
        <a:prstGeom prst="roundRect">
          <a:avLst/>
        </a:prstGeom>
        <a:solidFill>
          <a:schemeClr val="tx1">
            <a:lumMod val="9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0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INTEREST</a:t>
          </a:r>
          <a:endParaRPr lang="en-IN" sz="20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38558" y="3886932"/>
        <a:ext cx="1528756" cy="957435"/>
      </dsp:txXfrm>
    </dsp:sp>
    <dsp:sp modelId="{74B775BC-8C1D-4753-91AA-C1ADB36911DB}">
      <dsp:nvSpPr>
        <dsp:cNvPr id="0" name=""/>
        <dsp:cNvSpPr/>
      </dsp:nvSpPr>
      <dsp:spPr>
        <a:xfrm>
          <a:off x="1538906" y="532898"/>
          <a:ext cx="4237387" cy="4237387"/>
        </a:xfrm>
        <a:custGeom>
          <a:avLst/>
          <a:gdLst/>
          <a:ahLst/>
          <a:cxnLst/>
          <a:rect l="0" t="0" r="0" b="0"/>
          <a:pathLst>
            <a:path>
              <a:moveTo>
                <a:pt x="2539448" y="4195187"/>
              </a:moveTo>
              <a:arcTo wR="2118693" hR="2118693" stAng="4712724" swAng="1374553"/>
            </a:path>
          </a:pathLst>
        </a:custGeom>
        <a:noFill/>
        <a:ln w="12700" cap="flat" cmpd="sng" algn="ctr">
          <a:solidFill>
            <a:schemeClr val="accent2">
              <a:shade val="90000"/>
              <a:hueOff val="-366298"/>
              <a:satOff val="-17118"/>
              <a:lumOff val="1597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C9E0B1-8AF3-4496-92EE-7DDE3A40531C}">
      <dsp:nvSpPr>
        <dsp:cNvPr id="0" name=""/>
        <dsp:cNvSpPr/>
      </dsp:nvSpPr>
      <dsp:spPr>
        <a:xfrm>
          <a:off x="1596089" y="3835137"/>
          <a:ext cx="1632346" cy="1061025"/>
        </a:xfrm>
        <a:prstGeom prst="roundRect">
          <a:avLst/>
        </a:prstGeom>
        <a:solidFill>
          <a:schemeClr val="tx1">
            <a:lumMod val="9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0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PERSONA-LITY</a:t>
          </a:r>
          <a:endParaRPr lang="en-IN" sz="20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647884" y="3886932"/>
        <a:ext cx="1528756" cy="957435"/>
      </dsp:txXfrm>
    </dsp:sp>
    <dsp:sp modelId="{9570C81B-ECC2-4AF5-AFEA-F4166F50FD50}">
      <dsp:nvSpPr>
        <dsp:cNvPr id="0" name=""/>
        <dsp:cNvSpPr/>
      </dsp:nvSpPr>
      <dsp:spPr>
        <a:xfrm>
          <a:off x="1501159" y="478695"/>
          <a:ext cx="4237387" cy="4237387"/>
        </a:xfrm>
        <a:custGeom>
          <a:avLst/>
          <a:gdLst/>
          <a:ahLst/>
          <a:cxnLst/>
          <a:rect l="0" t="0" r="0" b="0"/>
          <a:pathLst>
            <a:path>
              <a:moveTo>
                <a:pt x="391053" y="3345120"/>
              </a:moveTo>
              <a:arcTo wR="2118693" hR="2118693" stAng="8677776" swAng="2255790"/>
            </a:path>
          </a:pathLst>
        </a:custGeom>
        <a:noFill/>
        <a:ln w="12700" cap="flat" cmpd="sng" algn="ctr">
          <a:solidFill>
            <a:schemeClr val="accent2">
              <a:shade val="90000"/>
              <a:hueOff val="-549446"/>
              <a:satOff val="-25677"/>
              <a:lumOff val="2396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9126A9-53F9-4204-9C96-BADCD7EA3355}">
      <dsp:nvSpPr>
        <dsp:cNvPr id="0" name=""/>
        <dsp:cNvSpPr/>
      </dsp:nvSpPr>
      <dsp:spPr>
        <a:xfrm>
          <a:off x="792087" y="1440161"/>
          <a:ext cx="1632346" cy="1061025"/>
        </a:xfrm>
        <a:prstGeom prst="roundRect">
          <a:avLst/>
        </a:prstGeom>
        <a:solidFill>
          <a:schemeClr val="tx1">
            <a:lumMod val="9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20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20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0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APTITUDE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20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2000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43882" y="1491956"/>
        <a:ext cx="1528756" cy="957435"/>
      </dsp:txXfrm>
    </dsp:sp>
    <dsp:sp modelId="{88830A27-44C1-4D9E-AD03-612CBE366CAA}">
      <dsp:nvSpPr>
        <dsp:cNvPr id="0" name=""/>
        <dsp:cNvSpPr/>
      </dsp:nvSpPr>
      <dsp:spPr>
        <a:xfrm>
          <a:off x="1470003" y="560255"/>
          <a:ext cx="4237387" cy="4237387"/>
        </a:xfrm>
        <a:custGeom>
          <a:avLst/>
          <a:gdLst/>
          <a:ahLst/>
          <a:cxnLst/>
          <a:rect l="0" t="0" r="0" b="0"/>
          <a:pathLst>
            <a:path>
              <a:moveTo>
                <a:pt x="407077" y="870000"/>
              </a:moveTo>
              <a:arcTo wR="2118693" hR="2118693" stAng="12966735" swAng="1974246"/>
            </a:path>
          </a:pathLst>
        </a:custGeom>
        <a:noFill/>
        <a:ln w="12700" cap="flat" cmpd="sng" algn="ctr">
          <a:solidFill>
            <a:schemeClr val="accent2">
              <a:shade val="90000"/>
              <a:hueOff val="-732595"/>
              <a:satOff val="-34236"/>
              <a:lumOff val="3195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3313CE-8832-4681-A08F-1AF4D95BA940}">
      <dsp:nvSpPr>
        <dsp:cNvPr id="0" name=""/>
        <dsp:cNvSpPr/>
      </dsp:nvSpPr>
      <dsp:spPr>
        <a:xfrm>
          <a:off x="2841570" y="73918"/>
          <a:ext cx="1726228" cy="112204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000" kern="1200" dirty="0" smtClean="0">
              <a:latin typeface="Times New Roman" pitchFamily="18" charset="0"/>
              <a:cs typeface="Times New Roman" pitchFamily="18" charset="0"/>
            </a:rPr>
            <a:t>PSYCHOL-OGICAL TESTS</a:t>
          </a:r>
          <a:endParaRPr lang="en-IN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96344" y="128692"/>
        <a:ext cx="1616680" cy="1012500"/>
      </dsp:txXfrm>
    </dsp:sp>
    <dsp:sp modelId="{A5998FCD-F965-4803-B8A9-BC9709CB5A6A}">
      <dsp:nvSpPr>
        <dsp:cNvPr id="0" name=""/>
        <dsp:cNvSpPr/>
      </dsp:nvSpPr>
      <dsp:spPr>
        <a:xfrm>
          <a:off x="1604345" y="665236"/>
          <a:ext cx="4483553" cy="4483553"/>
        </a:xfrm>
        <a:custGeom>
          <a:avLst/>
          <a:gdLst/>
          <a:ahLst/>
          <a:cxnLst/>
          <a:rect l="0" t="0" r="0" b="0"/>
          <a:pathLst>
            <a:path>
              <a:moveTo>
                <a:pt x="2975853" y="123594"/>
              </a:moveTo>
              <a:arcTo wR="2241776" hR="2241776" stAng="17346856" swAng="2000134"/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5461E1-EA48-4AB7-8E09-835C2E0A6565}">
      <dsp:nvSpPr>
        <dsp:cNvPr id="0" name=""/>
        <dsp:cNvSpPr/>
      </dsp:nvSpPr>
      <dsp:spPr>
        <a:xfrm>
          <a:off x="5041958" y="1551167"/>
          <a:ext cx="1726228" cy="112204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000" kern="1200" dirty="0" smtClean="0">
              <a:latin typeface="Times New Roman" pitchFamily="18" charset="0"/>
              <a:cs typeface="Times New Roman" pitchFamily="18" charset="0"/>
            </a:rPr>
            <a:t>INTERVIEW</a:t>
          </a:r>
          <a:endParaRPr lang="en-IN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96732" y="1605941"/>
        <a:ext cx="1616680" cy="1012500"/>
      </dsp:txXfrm>
    </dsp:sp>
    <dsp:sp modelId="{480950DB-14E0-45C2-A975-1D04053D9397}">
      <dsp:nvSpPr>
        <dsp:cNvPr id="0" name=""/>
        <dsp:cNvSpPr/>
      </dsp:nvSpPr>
      <dsp:spPr>
        <a:xfrm>
          <a:off x="1531239" y="563161"/>
          <a:ext cx="4483553" cy="4483553"/>
        </a:xfrm>
        <a:custGeom>
          <a:avLst/>
          <a:gdLst/>
          <a:ahLst/>
          <a:cxnLst/>
          <a:rect l="0" t="0" r="0" b="0"/>
          <a:pathLst>
            <a:path>
              <a:moveTo>
                <a:pt x="4480477" y="2124383"/>
              </a:moveTo>
              <a:arcTo wR="2241776" hR="2241776" stAng="21419896" swAng="2196293"/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310F3A-E304-42BA-BE69-D8F7A3B71749}">
      <dsp:nvSpPr>
        <dsp:cNvPr id="0" name=""/>
        <dsp:cNvSpPr/>
      </dsp:nvSpPr>
      <dsp:spPr>
        <a:xfrm>
          <a:off x="4227584" y="4057549"/>
          <a:ext cx="1726228" cy="112204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800" kern="1200" dirty="0" smtClean="0">
              <a:latin typeface="Times New Roman" pitchFamily="18" charset="0"/>
              <a:cs typeface="Times New Roman" pitchFamily="18" charset="0"/>
            </a:rPr>
            <a:t> CASE STUDY</a:t>
          </a:r>
          <a:endParaRPr lang="en-IN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82358" y="4112323"/>
        <a:ext cx="1616680" cy="1012500"/>
      </dsp:txXfrm>
    </dsp:sp>
    <dsp:sp modelId="{89154C57-1B52-4B46-872E-98C85D40687C}">
      <dsp:nvSpPr>
        <dsp:cNvPr id="0" name=""/>
        <dsp:cNvSpPr/>
      </dsp:nvSpPr>
      <dsp:spPr>
        <a:xfrm>
          <a:off x="1531239" y="563161"/>
          <a:ext cx="4483553" cy="4483553"/>
        </a:xfrm>
        <a:custGeom>
          <a:avLst/>
          <a:gdLst/>
          <a:ahLst/>
          <a:cxnLst/>
          <a:rect l="0" t="0" r="0" b="0"/>
          <a:pathLst>
            <a:path>
              <a:moveTo>
                <a:pt x="2687439" y="4438808"/>
              </a:moveTo>
              <a:arcTo wR="2241776" hR="2241776" stAng="4711996" swAng="1376008"/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3096A5-AAF9-4C46-8A27-49E85E1D22F3}">
      <dsp:nvSpPr>
        <dsp:cNvPr id="0" name=""/>
        <dsp:cNvSpPr/>
      </dsp:nvSpPr>
      <dsp:spPr>
        <a:xfrm>
          <a:off x="1592218" y="4057549"/>
          <a:ext cx="1726228" cy="112204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6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OBSERVATION</a:t>
          </a:r>
          <a:endParaRPr lang="en-IN" sz="16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646992" y="4112323"/>
        <a:ext cx="1616680" cy="1012500"/>
      </dsp:txXfrm>
    </dsp:sp>
    <dsp:sp modelId="{0A70C6A7-FA62-4806-838F-6F343CBA7FB7}">
      <dsp:nvSpPr>
        <dsp:cNvPr id="0" name=""/>
        <dsp:cNvSpPr/>
      </dsp:nvSpPr>
      <dsp:spPr>
        <a:xfrm>
          <a:off x="1531239" y="563161"/>
          <a:ext cx="4483553" cy="4483553"/>
        </a:xfrm>
        <a:custGeom>
          <a:avLst/>
          <a:gdLst/>
          <a:ahLst/>
          <a:cxnLst/>
          <a:rect l="0" t="0" r="0" b="0"/>
          <a:pathLst>
            <a:path>
              <a:moveTo>
                <a:pt x="374621" y="3482459"/>
              </a:moveTo>
              <a:arcTo wR="2241776" hR="2241776" stAng="8783811" swAng="2196293"/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1246DC-95F1-4F69-B0FA-42358C8D8484}">
      <dsp:nvSpPr>
        <dsp:cNvPr id="0" name=""/>
        <dsp:cNvSpPr/>
      </dsp:nvSpPr>
      <dsp:spPr>
        <a:xfrm>
          <a:off x="777845" y="1551167"/>
          <a:ext cx="1726228" cy="112204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8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SELF REPORT </a:t>
          </a:r>
          <a:endParaRPr lang="en-IN" sz="28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832619" y="1605941"/>
        <a:ext cx="1616680" cy="1012500"/>
      </dsp:txXfrm>
    </dsp:sp>
    <dsp:sp modelId="{C7CEA677-5A67-4CF7-BC02-94B47DAC7D73}">
      <dsp:nvSpPr>
        <dsp:cNvPr id="0" name=""/>
        <dsp:cNvSpPr/>
      </dsp:nvSpPr>
      <dsp:spPr>
        <a:xfrm>
          <a:off x="1449473" y="676563"/>
          <a:ext cx="4483553" cy="4483553"/>
        </a:xfrm>
        <a:custGeom>
          <a:avLst/>
          <a:gdLst/>
          <a:ahLst/>
          <a:cxnLst/>
          <a:rect l="0" t="0" r="0" b="0"/>
          <a:pathLst>
            <a:path>
              <a:moveTo>
                <a:pt x="472285" y="865380"/>
              </a:moveTo>
              <a:arcTo wR="2241776" hR="2241776" stAng="13072650" swAng="1773087"/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392E08-CE67-41A7-AF3C-BE0FD7E6A702}">
      <dsp:nvSpPr>
        <dsp:cNvPr id="0" name=""/>
        <dsp:cNvSpPr/>
      </dsp:nvSpPr>
      <dsp:spPr>
        <a:xfrm>
          <a:off x="251525" y="432050"/>
          <a:ext cx="3269042" cy="830664"/>
        </a:xfrm>
        <a:prstGeom prst="rect">
          <a:avLst/>
        </a:prstGeom>
        <a:solidFill>
          <a:schemeClr val="tx1">
            <a:lumMod val="85000"/>
          </a:schemeClr>
        </a:solidFill>
        <a:ln w="28575" cap="flat" cmpd="sng" algn="ctr">
          <a:solidFill>
            <a:schemeClr val="lt1"/>
          </a:solidFill>
          <a:prstDash val="solid"/>
        </a:ln>
        <a:effectLst>
          <a:outerShdw blurRad="50800" dist="38100" dir="5400000" rotWithShape="0">
            <a:srgbClr val="000000">
              <a:alpha val="28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UNI  FACTOR THOERY</a:t>
          </a:r>
          <a:endParaRPr lang="en-IN" sz="24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51525" y="432050"/>
        <a:ext cx="3269042" cy="830664"/>
      </dsp:txXfrm>
    </dsp:sp>
    <dsp:sp modelId="{E4500555-73FD-4D37-8567-E92F0B959FE0}">
      <dsp:nvSpPr>
        <dsp:cNvPr id="0" name=""/>
        <dsp:cNvSpPr/>
      </dsp:nvSpPr>
      <dsp:spPr>
        <a:xfrm>
          <a:off x="4185500" y="486399"/>
          <a:ext cx="4234631" cy="776764"/>
        </a:xfrm>
        <a:prstGeom prst="rect">
          <a:avLst/>
        </a:prstGeom>
        <a:solidFill>
          <a:schemeClr val="tx1">
            <a:lumMod val="85000"/>
          </a:schemeClr>
        </a:solidFill>
        <a:ln w="28575" cap="flat" cmpd="sng" algn="ctr">
          <a:solidFill>
            <a:schemeClr val="lt1"/>
          </a:solidFill>
          <a:prstDash val="solid"/>
        </a:ln>
        <a:effectLst>
          <a:outerShdw blurRad="50800" dist="38100" dir="5400000" rotWithShape="0">
            <a:srgbClr val="000000">
              <a:alpha val="28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STUCTURE OF INTELLECT MODEL</a:t>
          </a:r>
          <a:endParaRPr lang="en-IN" sz="24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85500" y="486399"/>
        <a:ext cx="4234631" cy="776764"/>
      </dsp:txXfrm>
    </dsp:sp>
    <dsp:sp modelId="{BBEBD416-6263-4FFC-8D45-0FBEB2530B48}">
      <dsp:nvSpPr>
        <dsp:cNvPr id="0" name=""/>
        <dsp:cNvSpPr/>
      </dsp:nvSpPr>
      <dsp:spPr>
        <a:xfrm>
          <a:off x="251525" y="1872224"/>
          <a:ext cx="4077668" cy="937877"/>
        </a:xfrm>
        <a:prstGeom prst="rect">
          <a:avLst/>
        </a:prstGeom>
        <a:solidFill>
          <a:schemeClr val="tx1">
            <a:lumMod val="85000"/>
          </a:schemeClr>
        </a:solidFill>
        <a:ln w="28575" cap="flat" cmpd="sng" algn="ctr">
          <a:solidFill>
            <a:schemeClr val="lt1"/>
          </a:solidFill>
          <a:prstDash val="solid"/>
        </a:ln>
        <a:effectLst>
          <a:outerShdw blurRad="50800" dist="38100" dir="5400000" rotWithShape="0">
            <a:srgbClr val="000000">
              <a:alpha val="28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TWO FACTOR THEORY</a:t>
          </a:r>
          <a:endParaRPr lang="en-IN" sz="24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51525" y="1872224"/>
        <a:ext cx="4077668" cy="937877"/>
      </dsp:txXfrm>
    </dsp:sp>
    <dsp:sp modelId="{6BF17ED5-5B7C-41C3-A364-776DA45F2473}">
      <dsp:nvSpPr>
        <dsp:cNvPr id="0" name=""/>
        <dsp:cNvSpPr/>
      </dsp:nvSpPr>
      <dsp:spPr>
        <a:xfrm>
          <a:off x="4857457" y="1874039"/>
          <a:ext cx="3942235" cy="886320"/>
        </a:xfrm>
        <a:prstGeom prst="rect">
          <a:avLst/>
        </a:prstGeom>
        <a:solidFill>
          <a:schemeClr val="tx1">
            <a:lumMod val="85000"/>
          </a:schemeClr>
        </a:solidFill>
        <a:ln w="28575" cap="flat" cmpd="sng" algn="ctr">
          <a:solidFill>
            <a:schemeClr val="lt1"/>
          </a:solidFill>
          <a:prstDash val="solid"/>
        </a:ln>
        <a:effectLst>
          <a:outerShdw blurRad="50800" dist="38100" dir="5400000" rotWithShape="0">
            <a:srgbClr val="000000">
              <a:alpha val="28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LEVEL I AND LEVEL II</a:t>
          </a:r>
          <a:endParaRPr lang="en-IN" sz="24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857457" y="1874039"/>
        <a:ext cx="3942235" cy="886320"/>
      </dsp:txXfrm>
    </dsp:sp>
    <dsp:sp modelId="{ACCC8193-ECC9-42AA-A03C-0DDB1499FC34}">
      <dsp:nvSpPr>
        <dsp:cNvPr id="0" name=""/>
        <dsp:cNvSpPr/>
      </dsp:nvSpPr>
      <dsp:spPr>
        <a:xfrm>
          <a:off x="1937468" y="3487953"/>
          <a:ext cx="4992648" cy="993416"/>
        </a:xfrm>
        <a:prstGeom prst="rect">
          <a:avLst/>
        </a:prstGeom>
        <a:solidFill>
          <a:schemeClr val="tx1">
            <a:lumMod val="85000"/>
          </a:schemeClr>
        </a:solidFill>
        <a:ln w="28575" cap="flat" cmpd="sng" algn="ctr">
          <a:solidFill>
            <a:schemeClr val="lt1"/>
          </a:solidFill>
          <a:prstDash val="solid"/>
        </a:ln>
        <a:effectLst>
          <a:outerShdw blurRad="50800" dist="38100" dir="5400000" rotWithShape="0">
            <a:srgbClr val="000000">
              <a:alpha val="28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THEORY OF PRIMARY MENTAL ABILITIES</a:t>
          </a:r>
          <a:endParaRPr lang="en-IN" sz="24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937468" y="3487953"/>
        <a:ext cx="4992648" cy="99341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92000F-F8A5-4757-8633-7FABD68CD164}">
      <dsp:nvSpPr>
        <dsp:cNvPr id="0" name=""/>
        <dsp:cNvSpPr/>
      </dsp:nvSpPr>
      <dsp:spPr>
        <a:xfrm>
          <a:off x="0" y="0"/>
          <a:ext cx="6912766" cy="4320479"/>
        </a:xfrm>
        <a:prstGeom prst="swooshArrow">
          <a:avLst>
            <a:gd name="adj1" fmla="val 25000"/>
            <a:gd name="adj2" fmla="val 25000"/>
          </a:avLst>
        </a:prstGeom>
        <a:solidFill>
          <a:schemeClr val="accent2">
            <a:tint val="5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2EDA78-6481-4809-93E8-627702C82CBD}">
      <dsp:nvSpPr>
        <dsp:cNvPr id="0" name=""/>
        <dsp:cNvSpPr/>
      </dsp:nvSpPr>
      <dsp:spPr>
        <a:xfrm>
          <a:off x="1370479" y="2703492"/>
          <a:ext cx="179731" cy="179731"/>
        </a:xfrm>
        <a:prstGeom prst="ellipse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5E2710-C90D-43B5-BD34-1498B1897264}">
      <dsp:nvSpPr>
        <dsp:cNvPr id="0" name=""/>
        <dsp:cNvSpPr/>
      </dsp:nvSpPr>
      <dsp:spPr>
        <a:xfrm>
          <a:off x="1183812" y="3071860"/>
          <a:ext cx="1610674" cy="12486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36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000" kern="1200" smtClean="0"/>
            <a:t>PASS MODEL</a:t>
          </a:r>
          <a:endParaRPr lang="en-IN" sz="2000" kern="1200" dirty="0"/>
        </a:p>
      </dsp:txBody>
      <dsp:txXfrm>
        <a:off x="1183812" y="3071860"/>
        <a:ext cx="1610674" cy="1248618"/>
      </dsp:txXfrm>
    </dsp:sp>
    <dsp:sp modelId="{033BB95C-30C7-46F5-8C7D-8116393E7276}">
      <dsp:nvSpPr>
        <dsp:cNvPr id="0" name=""/>
        <dsp:cNvSpPr/>
      </dsp:nvSpPr>
      <dsp:spPr>
        <a:xfrm>
          <a:off x="2680426" y="1807688"/>
          <a:ext cx="324900" cy="324900"/>
        </a:xfrm>
        <a:prstGeom prst="ellipse">
          <a:avLst/>
        </a:prstGeom>
        <a:solidFill>
          <a:schemeClr val="accent2">
            <a:shade val="50000"/>
            <a:hueOff val="-544321"/>
            <a:satOff val="-27203"/>
            <a:lumOff val="3558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205F32-E8AB-4E3D-A5C8-1BAEE2E6B23C}">
      <dsp:nvSpPr>
        <dsp:cNvPr id="0" name=""/>
        <dsp:cNvSpPr/>
      </dsp:nvSpPr>
      <dsp:spPr>
        <a:xfrm>
          <a:off x="2864485" y="2376265"/>
          <a:ext cx="1615845" cy="15380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158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000" kern="1200" dirty="0" smtClean="0"/>
            <a:t>TRIARCHI</a:t>
          </a:r>
          <a:r>
            <a:rPr lang="en-IN" sz="1800" kern="1200" dirty="0" smtClean="0"/>
            <a:t>C</a:t>
          </a:r>
          <a:r>
            <a:rPr lang="en-IN" sz="1200" kern="1200" dirty="0" smtClean="0"/>
            <a:t> </a:t>
          </a:r>
          <a:r>
            <a:rPr lang="en-IN" sz="2400" kern="1200" dirty="0" smtClean="0"/>
            <a:t>THEORY</a:t>
          </a:r>
          <a:endParaRPr lang="en-IN" sz="2400" kern="1200" dirty="0"/>
        </a:p>
      </dsp:txBody>
      <dsp:txXfrm>
        <a:off x="2864485" y="2376265"/>
        <a:ext cx="1615845" cy="1538086"/>
      </dsp:txXfrm>
    </dsp:sp>
    <dsp:sp modelId="{A8F3CEF3-9CEB-4D9E-ABFA-F45F1312748F}">
      <dsp:nvSpPr>
        <dsp:cNvPr id="0" name=""/>
        <dsp:cNvSpPr/>
      </dsp:nvSpPr>
      <dsp:spPr>
        <a:xfrm>
          <a:off x="4588349" y="1093081"/>
          <a:ext cx="449329" cy="449329"/>
        </a:xfrm>
        <a:prstGeom prst="ellipse">
          <a:avLst/>
        </a:prstGeom>
        <a:solidFill>
          <a:schemeClr val="accent2">
            <a:shade val="50000"/>
            <a:hueOff val="-544321"/>
            <a:satOff val="-27203"/>
            <a:lumOff val="3558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FCBC3C-7209-4330-A231-10D27E09988F}">
      <dsp:nvSpPr>
        <dsp:cNvPr id="0" name=""/>
        <dsp:cNvSpPr/>
      </dsp:nvSpPr>
      <dsp:spPr>
        <a:xfrm>
          <a:off x="5173388" y="1872215"/>
          <a:ext cx="1387425" cy="17837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8091" tIns="0" rIns="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800" kern="1200" dirty="0" smtClean="0"/>
            <a:t>THEORY OF MULTIPLE INTELLEGENCE</a:t>
          </a:r>
          <a:endParaRPr lang="en-IN" sz="1800" kern="1200" dirty="0"/>
        </a:p>
      </dsp:txBody>
      <dsp:txXfrm>
        <a:off x="5173388" y="1872215"/>
        <a:ext cx="1387425" cy="178371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9D2D0A-F72B-496D-863B-9BCB3C363553}">
      <dsp:nvSpPr>
        <dsp:cNvPr id="0" name=""/>
        <dsp:cNvSpPr/>
      </dsp:nvSpPr>
      <dsp:spPr>
        <a:xfrm>
          <a:off x="2338824" y="596223"/>
          <a:ext cx="4005895" cy="1391194"/>
        </a:xfrm>
        <a:prstGeom prst="ellipse">
          <a:avLst/>
        </a:prstGeom>
        <a:solidFill>
          <a:schemeClr val="accent4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342947-1CC7-4B28-B3ED-07690A9B2B36}">
      <dsp:nvSpPr>
        <dsp:cNvPr id="0" name=""/>
        <dsp:cNvSpPr/>
      </dsp:nvSpPr>
      <dsp:spPr>
        <a:xfrm>
          <a:off x="4004319" y="3584343"/>
          <a:ext cx="776336" cy="496855"/>
        </a:xfrm>
        <a:prstGeom prst="downArrow">
          <a:avLst/>
        </a:prstGeom>
        <a:gradFill rotWithShape="0">
          <a:gsLst>
            <a:gs pos="0">
              <a:schemeClr val="accent4">
                <a:tint val="60000"/>
                <a:hueOff val="0"/>
                <a:satOff val="0"/>
                <a:lumOff val="0"/>
                <a:alphaOff val="0"/>
                <a:tint val="50000"/>
                <a:alpha val="100000"/>
                <a:satMod val="160000"/>
                <a:lumMod val="105000"/>
              </a:schemeClr>
            </a:gs>
            <a:gs pos="41000">
              <a:schemeClr val="accent4">
                <a:tint val="60000"/>
                <a:hueOff val="0"/>
                <a:satOff val="0"/>
                <a:lumOff val="0"/>
                <a:alphaOff val="0"/>
                <a:tint val="57000"/>
                <a:satMod val="180000"/>
                <a:lumMod val="99000"/>
              </a:schemeClr>
            </a:gs>
            <a:gs pos="100000">
              <a:schemeClr val="accent4">
                <a:tint val="60000"/>
                <a:hueOff val="0"/>
                <a:satOff val="0"/>
                <a:lumOff val="0"/>
                <a:alphaOff val="0"/>
                <a:tint val="80000"/>
                <a:satMod val="200000"/>
                <a:lumMod val="104000"/>
              </a:schemeClr>
            </a:gs>
          </a:gsLst>
          <a:lin ang="5400000" scaled="1"/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</dsp:sp>
    <dsp:sp modelId="{A610EDBD-AD99-4905-A80B-CEA5EAACB122}">
      <dsp:nvSpPr>
        <dsp:cNvPr id="0" name=""/>
        <dsp:cNvSpPr/>
      </dsp:nvSpPr>
      <dsp:spPr>
        <a:xfrm>
          <a:off x="324045" y="3981827"/>
          <a:ext cx="8136885" cy="9316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200" kern="1200" dirty="0" smtClean="0"/>
            <a:t>Individual‘s intelligence is influenced by environment (nurture)</a:t>
          </a:r>
          <a:endParaRPr lang="en-IN" sz="2200" kern="1200" dirty="0"/>
        </a:p>
      </dsp:txBody>
      <dsp:txXfrm>
        <a:off x="324045" y="3981827"/>
        <a:ext cx="8136885" cy="931603"/>
      </dsp:txXfrm>
    </dsp:sp>
    <dsp:sp modelId="{78F11C4E-CDC5-424F-B90F-A5FE1A9F1236}">
      <dsp:nvSpPr>
        <dsp:cNvPr id="0" name=""/>
        <dsp:cNvSpPr/>
      </dsp:nvSpPr>
      <dsp:spPr>
        <a:xfrm>
          <a:off x="4524982" y="463737"/>
          <a:ext cx="1397405" cy="1397405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alpha val="100000"/>
                <a:satMod val="160000"/>
                <a:lumMod val="105000"/>
              </a:schemeClr>
            </a:gs>
            <a:gs pos="41000">
              <a:schemeClr val="accent4">
                <a:hueOff val="0"/>
                <a:satOff val="0"/>
                <a:lumOff val="0"/>
                <a:alphaOff val="0"/>
                <a:tint val="57000"/>
                <a:satMod val="180000"/>
                <a:lumMod val="99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0000"/>
                <a:satMod val="200000"/>
                <a:lumMod val="104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300" kern="1200" dirty="0" smtClean="0"/>
            <a:t>Nourishment </a:t>
          </a:r>
          <a:endParaRPr lang="en-IN" sz="1300" kern="1200" dirty="0"/>
        </a:p>
      </dsp:txBody>
      <dsp:txXfrm>
        <a:off x="4729627" y="668382"/>
        <a:ext cx="988115" cy="988115"/>
      </dsp:txXfrm>
    </dsp:sp>
    <dsp:sp modelId="{EA4560EE-4B8D-4FC7-9D87-2FB0B012726E}">
      <dsp:nvSpPr>
        <dsp:cNvPr id="0" name=""/>
        <dsp:cNvSpPr/>
      </dsp:nvSpPr>
      <dsp:spPr>
        <a:xfrm>
          <a:off x="2839815" y="628054"/>
          <a:ext cx="1397405" cy="1397405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alpha val="100000"/>
                <a:satMod val="160000"/>
                <a:lumMod val="105000"/>
              </a:schemeClr>
            </a:gs>
            <a:gs pos="41000">
              <a:schemeClr val="accent4">
                <a:hueOff val="0"/>
                <a:satOff val="0"/>
                <a:lumOff val="0"/>
                <a:alphaOff val="0"/>
                <a:tint val="57000"/>
                <a:satMod val="180000"/>
                <a:lumMod val="99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0000"/>
                <a:satMod val="200000"/>
                <a:lumMod val="104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300" kern="1200" dirty="0" smtClean="0"/>
            <a:t>Family background </a:t>
          </a:r>
          <a:endParaRPr lang="en-IN" sz="1300" kern="1200" dirty="0"/>
        </a:p>
      </dsp:txBody>
      <dsp:txXfrm>
        <a:off x="3044460" y="832699"/>
        <a:ext cx="988115" cy="988115"/>
      </dsp:txXfrm>
    </dsp:sp>
    <dsp:sp modelId="{147D6265-ED71-47C8-BDA5-F0AA19FE1910}">
      <dsp:nvSpPr>
        <dsp:cNvPr id="0" name=""/>
        <dsp:cNvSpPr/>
      </dsp:nvSpPr>
      <dsp:spPr>
        <a:xfrm>
          <a:off x="3862509" y="1457445"/>
          <a:ext cx="1397405" cy="1397405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alpha val="100000"/>
                <a:satMod val="160000"/>
                <a:lumMod val="105000"/>
              </a:schemeClr>
            </a:gs>
            <a:gs pos="41000">
              <a:schemeClr val="accent4">
                <a:hueOff val="0"/>
                <a:satOff val="0"/>
                <a:lumOff val="0"/>
                <a:alphaOff val="0"/>
                <a:tint val="57000"/>
                <a:satMod val="180000"/>
                <a:lumMod val="99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0000"/>
                <a:satMod val="200000"/>
                <a:lumMod val="104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300" kern="1200" dirty="0" smtClean="0"/>
            <a:t>Schooling </a:t>
          </a:r>
          <a:endParaRPr lang="en-IN" sz="1300" kern="1200" dirty="0"/>
        </a:p>
      </dsp:txBody>
      <dsp:txXfrm>
        <a:off x="4067154" y="1662090"/>
        <a:ext cx="988115" cy="988115"/>
      </dsp:txXfrm>
    </dsp:sp>
    <dsp:sp modelId="{2C540A47-D319-48BF-8627-F2F6106E8570}">
      <dsp:nvSpPr>
        <dsp:cNvPr id="0" name=""/>
        <dsp:cNvSpPr/>
      </dsp:nvSpPr>
      <dsp:spPr>
        <a:xfrm>
          <a:off x="2206334" y="728737"/>
          <a:ext cx="4372307" cy="3381715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F2A5A2-4B70-433D-8C39-3B64FB9F9DD7}">
      <dsp:nvSpPr>
        <dsp:cNvPr id="0" name=""/>
        <dsp:cNvSpPr/>
      </dsp:nvSpPr>
      <dsp:spPr>
        <a:xfrm>
          <a:off x="1733003" y="497322"/>
          <a:ext cx="3876804" cy="3876804"/>
        </a:xfrm>
        <a:prstGeom prst="blockArc">
          <a:avLst>
            <a:gd name="adj1" fmla="val 10688112"/>
            <a:gd name="adj2" fmla="val 17231262"/>
            <a:gd name="adj3" fmla="val 4644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tint val="50000"/>
                <a:alpha val="100000"/>
                <a:satMod val="160000"/>
                <a:lumMod val="105000"/>
              </a:schemeClr>
            </a:gs>
            <a:gs pos="41000">
              <a:schemeClr val="accent2">
                <a:tint val="60000"/>
                <a:hueOff val="0"/>
                <a:satOff val="0"/>
                <a:lumOff val="0"/>
                <a:alphaOff val="0"/>
                <a:tint val="57000"/>
                <a:satMod val="180000"/>
                <a:lumMod val="99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tint val="80000"/>
                <a:satMod val="200000"/>
                <a:lumMod val="104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6E24DB8-B39F-4DE8-9387-8BCC5381F7CD}">
      <dsp:nvSpPr>
        <dsp:cNvPr id="0" name=""/>
        <dsp:cNvSpPr/>
      </dsp:nvSpPr>
      <dsp:spPr>
        <a:xfrm>
          <a:off x="1730915" y="667080"/>
          <a:ext cx="3876804" cy="3876804"/>
        </a:xfrm>
        <a:prstGeom prst="blockArc">
          <a:avLst>
            <a:gd name="adj1" fmla="val 4364769"/>
            <a:gd name="adj2" fmla="val 10996461"/>
            <a:gd name="adj3" fmla="val 4644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tint val="50000"/>
                <a:alpha val="100000"/>
                <a:satMod val="160000"/>
                <a:lumMod val="105000"/>
              </a:schemeClr>
            </a:gs>
            <a:gs pos="41000">
              <a:schemeClr val="accent2">
                <a:tint val="60000"/>
                <a:hueOff val="0"/>
                <a:satOff val="0"/>
                <a:lumOff val="0"/>
                <a:alphaOff val="0"/>
                <a:tint val="57000"/>
                <a:satMod val="180000"/>
                <a:lumMod val="99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tint val="80000"/>
                <a:satMod val="200000"/>
                <a:lumMod val="104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C24DC42-70B7-4994-94DF-997468FDDB6B}">
      <dsp:nvSpPr>
        <dsp:cNvPr id="0" name=""/>
        <dsp:cNvSpPr/>
      </dsp:nvSpPr>
      <dsp:spPr>
        <a:xfrm>
          <a:off x="3023084" y="728504"/>
          <a:ext cx="3876804" cy="3876804"/>
        </a:xfrm>
        <a:prstGeom prst="blockArc">
          <a:avLst>
            <a:gd name="adj1" fmla="val 21553611"/>
            <a:gd name="adj2" fmla="val 6761815"/>
            <a:gd name="adj3" fmla="val 4644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tint val="50000"/>
                <a:alpha val="100000"/>
                <a:satMod val="160000"/>
                <a:lumMod val="105000"/>
              </a:schemeClr>
            </a:gs>
            <a:gs pos="41000">
              <a:schemeClr val="accent2">
                <a:tint val="60000"/>
                <a:hueOff val="0"/>
                <a:satOff val="0"/>
                <a:lumOff val="0"/>
                <a:alphaOff val="0"/>
                <a:tint val="57000"/>
                <a:satMod val="180000"/>
                <a:lumMod val="99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tint val="80000"/>
                <a:satMod val="200000"/>
                <a:lumMod val="104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03C4C81-86BE-40D1-BFBB-CBFB9E8E4A02}">
      <dsp:nvSpPr>
        <dsp:cNvPr id="0" name=""/>
        <dsp:cNvSpPr/>
      </dsp:nvSpPr>
      <dsp:spPr>
        <a:xfrm>
          <a:off x="3043171" y="426713"/>
          <a:ext cx="3876804" cy="3876804"/>
        </a:xfrm>
        <a:prstGeom prst="blockArc">
          <a:avLst>
            <a:gd name="adj1" fmla="val 14798555"/>
            <a:gd name="adj2" fmla="val 503357"/>
            <a:gd name="adj3" fmla="val 4644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tint val="50000"/>
                <a:alpha val="100000"/>
                <a:satMod val="160000"/>
                <a:lumMod val="105000"/>
              </a:schemeClr>
            </a:gs>
            <a:gs pos="41000">
              <a:schemeClr val="accent2">
                <a:tint val="60000"/>
                <a:hueOff val="0"/>
                <a:satOff val="0"/>
                <a:lumOff val="0"/>
                <a:alphaOff val="0"/>
                <a:tint val="57000"/>
                <a:satMod val="180000"/>
                <a:lumMod val="99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tint val="80000"/>
                <a:satMod val="200000"/>
                <a:lumMod val="104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2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A39658B-361A-457D-989A-3F6438C1572F}">
      <dsp:nvSpPr>
        <dsp:cNvPr id="0" name=""/>
        <dsp:cNvSpPr/>
      </dsp:nvSpPr>
      <dsp:spPr>
        <a:xfrm>
          <a:off x="3337858" y="1728188"/>
          <a:ext cx="1786100" cy="158418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alpha val="100000"/>
                <a:satMod val="160000"/>
                <a:lumMod val="105000"/>
              </a:schemeClr>
            </a:gs>
            <a:gs pos="41000">
              <a:schemeClr val="accent2">
                <a:hueOff val="0"/>
                <a:satOff val="0"/>
                <a:lumOff val="0"/>
                <a:alphaOff val="0"/>
                <a:tint val="57000"/>
                <a:satMod val="180000"/>
                <a:lumMod val="99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0000"/>
                <a:satMod val="200000"/>
                <a:lumMod val="104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600" kern="1200" dirty="0" smtClean="0">
              <a:latin typeface="Times New Roman" pitchFamily="18" charset="0"/>
              <a:cs typeface="Times New Roman" pitchFamily="18" charset="0"/>
            </a:rPr>
            <a:t>INDIVIDUAL</a:t>
          </a:r>
          <a:endParaRPr lang="en-IN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599426" y="1960186"/>
        <a:ext cx="1262964" cy="1120186"/>
      </dsp:txXfrm>
    </dsp:sp>
    <dsp:sp modelId="{D2DE95F2-60A3-4B2D-A29A-A3F9681E5196}">
      <dsp:nvSpPr>
        <dsp:cNvPr id="0" name=""/>
        <dsp:cNvSpPr/>
      </dsp:nvSpPr>
      <dsp:spPr>
        <a:xfrm>
          <a:off x="3078778" y="1752"/>
          <a:ext cx="2304261" cy="1250270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alpha val="100000"/>
                <a:satMod val="160000"/>
                <a:lumMod val="105000"/>
              </a:schemeClr>
            </a:gs>
            <a:gs pos="41000">
              <a:schemeClr val="accent2">
                <a:hueOff val="0"/>
                <a:satOff val="0"/>
                <a:lumOff val="0"/>
                <a:alphaOff val="0"/>
                <a:tint val="57000"/>
                <a:satMod val="180000"/>
                <a:lumMod val="99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0000"/>
                <a:satMod val="200000"/>
                <a:lumMod val="104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400" kern="1200" dirty="0" smtClean="0"/>
            <a:t>SUPERIOR GENERALIZATION AND DISCRIMINATION </a:t>
          </a:r>
          <a:endParaRPr lang="en-IN" sz="1400" kern="1200" dirty="0"/>
        </a:p>
      </dsp:txBody>
      <dsp:txXfrm>
        <a:off x="3416229" y="184850"/>
        <a:ext cx="1629359" cy="884074"/>
      </dsp:txXfrm>
    </dsp:sp>
    <dsp:sp modelId="{23AF1CAB-AA68-4E5B-9C0B-174DBE4C9D9B}">
      <dsp:nvSpPr>
        <dsp:cNvPr id="0" name=""/>
        <dsp:cNvSpPr/>
      </dsp:nvSpPr>
      <dsp:spPr>
        <a:xfrm>
          <a:off x="5688635" y="2016222"/>
          <a:ext cx="2332142" cy="1250270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alpha val="100000"/>
                <a:satMod val="160000"/>
                <a:lumMod val="105000"/>
              </a:schemeClr>
            </a:gs>
            <a:gs pos="41000">
              <a:schemeClr val="accent2">
                <a:hueOff val="0"/>
                <a:satOff val="0"/>
                <a:lumOff val="0"/>
                <a:alphaOff val="0"/>
                <a:tint val="57000"/>
                <a:satMod val="180000"/>
                <a:lumMod val="99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0000"/>
                <a:satMod val="200000"/>
                <a:lumMod val="104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400" kern="1200" dirty="0" smtClean="0"/>
            <a:t>CREATIVE THINKING</a:t>
          </a:r>
          <a:endParaRPr lang="en-IN" sz="1400" kern="1200" dirty="0"/>
        </a:p>
      </dsp:txBody>
      <dsp:txXfrm>
        <a:off x="6030169" y="2199320"/>
        <a:ext cx="1649074" cy="884074"/>
      </dsp:txXfrm>
    </dsp:sp>
    <dsp:sp modelId="{563576AD-3506-46DB-8D8C-D660E3017943}">
      <dsp:nvSpPr>
        <dsp:cNvPr id="0" name=""/>
        <dsp:cNvSpPr/>
      </dsp:nvSpPr>
      <dsp:spPr>
        <a:xfrm>
          <a:off x="3041901" y="3788537"/>
          <a:ext cx="2378014" cy="1250270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alpha val="100000"/>
                <a:satMod val="160000"/>
                <a:lumMod val="105000"/>
              </a:schemeClr>
            </a:gs>
            <a:gs pos="41000">
              <a:schemeClr val="accent2">
                <a:hueOff val="0"/>
                <a:satOff val="0"/>
                <a:lumOff val="0"/>
                <a:alphaOff val="0"/>
                <a:tint val="57000"/>
                <a:satMod val="180000"/>
                <a:lumMod val="99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0000"/>
                <a:satMod val="200000"/>
                <a:lumMod val="104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400" kern="1200" dirty="0" smtClean="0"/>
            <a:t>INDEPENDENT , NON CONFORMIST </a:t>
          </a:r>
          <a:endParaRPr lang="en-IN" sz="1400" kern="1200" dirty="0"/>
        </a:p>
      </dsp:txBody>
      <dsp:txXfrm>
        <a:off x="3390153" y="3971635"/>
        <a:ext cx="1681510" cy="884074"/>
      </dsp:txXfrm>
    </dsp:sp>
    <dsp:sp modelId="{B9B78A2E-E34C-44AA-9B0F-064E07D39C64}">
      <dsp:nvSpPr>
        <dsp:cNvPr id="0" name=""/>
        <dsp:cNvSpPr/>
      </dsp:nvSpPr>
      <dsp:spPr>
        <a:xfrm>
          <a:off x="648071" y="1872202"/>
          <a:ext cx="2261889" cy="1250270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alpha val="100000"/>
                <a:satMod val="160000"/>
                <a:lumMod val="105000"/>
              </a:schemeClr>
            </a:gs>
            <a:gs pos="41000">
              <a:schemeClr val="accent2">
                <a:hueOff val="0"/>
                <a:satOff val="0"/>
                <a:lumOff val="0"/>
                <a:alphaOff val="0"/>
                <a:tint val="57000"/>
                <a:satMod val="180000"/>
                <a:lumMod val="99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0000"/>
                <a:satMod val="200000"/>
                <a:lumMod val="104000"/>
              </a:schemeClr>
            </a:gs>
          </a:gsLst>
          <a:lin ang="5400000" scaled="1"/>
        </a:gradFill>
        <a:ln>
          <a:noFill/>
        </a:ln>
        <a:effectLst>
          <a:outerShdw blurRad="50800" dist="381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1400" kern="1200" dirty="0" smtClean="0"/>
            <a:t> GOOD COGNITIVE ABILITY </a:t>
          </a:r>
          <a:endParaRPr lang="en-IN" sz="1400" kern="1200" dirty="0"/>
        </a:p>
      </dsp:txBody>
      <dsp:txXfrm>
        <a:off x="979317" y="2055300"/>
        <a:ext cx="1599397" cy="88407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A3BA77-525A-40C7-9F1D-026110335E28}">
      <dsp:nvSpPr>
        <dsp:cNvPr id="0" name=""/>
        <dsp:cNvSpPr/>
      </dsp:nvSpPr>
      <dsp:spPr>
        <a:xfrm>
          <a:off x="0" y="62068"/>
          <a:ext cx="4700438" cy="47004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tint val="96000"/>
                <a:satMod val="130000"/>
                <a:lumMod val="114000"/>
              </a:schemeClr>
            </a:gs>
            <a:gs pos="60000">
              <a:schemeClr val="accent2">
                <a:shade val="80000"/>
                <a:hueOff val="0"/>
                <a:satOff val="0"/>
                <a:lumOff val="0"/>
                <a:alphaOff val="0"/>
                <a:tint val="100000"/>
                <a:satMod val="106000"/>
                <a:lumMod val="11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FAF62B8-28F3-416C-A3E0-24B052450C03}">
      <dsp:nvSpPr>
        <dsp:cNvPr id="0" name=""/>
        <dsp:cNvSpPr/>
      </dsp:nvSpPr>
      <dsp:spPr>
        <a:xfrm>
          <a:off x="2350219" y="62068"/>
          <a:ext cx="5483844" cy="47004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kern="1200" dirty="0" smtClean="0"/>
            <a:t>INDIVIDUAL AND GROUP TEST </a:t>
          </a:r>
          <a:endParaRPr lang="en-IN" sz="2400" kern="1200" dirty="0"/>
        </a:p>
      </dsp:txBody>
      <dsp:txXfrm>
        <a:off x="2350219" y="62068"/>
        <a:ext cx="5483844" cy="1410134"/>
      </dsp:txXfrm>
    </dsp:sp>
    <dsp:sp modelId="{ACB798B0-9135-4C58-AFFE-87988E84EE62}">
      <dsp:nvSpPr>
        <dsp:cNvPr id="0" name=""/>
        <dsp:cNvSpPr/>
      </dsp:nvSpPr>
      <dsp:spPr>
        <a:xfrm>
          <a:off x="822578" y="1472203"/>
          <a:ext cx="3055281" cy="305528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shade val="80000"/>
                <a:hueOff val="-366313"/>
                <a:satOff val="-17423"/>
                <a:lumOff val="17101"/>
                <a:alphaOff val="0"/>
                <a:tint val="96000"/>
                <a:satMod val="130000"/>
                <a:lumMod val="114000"/>
              </a:schemeClr>
            </a:gs>
            <a:gs pos="60000">
              <a:schemeClr val="accent2">
                <a:shade val="80000"/>
                <a:hueOff val="-366313"/>
                <a:satOff val="-17423"/>
                <a:lumOff val="17101"/>
                <a:alphaOff val="0"/>
                <a:tint val="100000"/>
                <a:satMod val="106000"/>
                <a:lumMod val="110000"/>
              </a:schemeClr>
            </a:gs>
            <a:gs pos="100000">
              <a:schemeClr val="accent2">
                <a:shade val="80000"/>
                <a:hueOff val="-366313"/>
                <a:satOff val="-17423"/>
                <a:lumOff val="17101"/>
                <a:alphaOff val="0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D5B4F99-1C40-4A33-A39A-2F598E0F337A}">
      <dsp:nvSpPr>
        <dsp:cNvPr id="0" name=""/>
        <dsp:cNvSpPr/>
      </dsp:nvSpPr>
      <dsp:spPr>
        <a:xfrm>
          <a:off x="2350219" y="1472203"/>
          <a:ext cx="5483844" cy="30552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-366313"/>
              <a:satOff val="-17423"/>
              <a:lumOff val="17101"/>
              <a:alphaOff val="0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kern="1200" dirty="0" smtClean="0"/>
            <a:t>VERBAL , NON VERBAL AND PERFORMANCE TEST</a:t>
          </a:r>
          <a:endParaRPr lang="en-IN" sz="2400" kern="1200" dirty="0"/>
        </a:p>
      </dsp:txBody>
      <dsp:txXfrm>
        <a:off x="2350219" y="1472203"/>
        <a:ext cx="5483844" cy="1410129"/>
      </dsp:txXfrm>
    </dsp:sp>
    <dsp:sp modelId="{3CEB1B61-6DBA-4304-90E1-3649C77660D5}">
      <dsp:nvSpPr>
        <dsp:cNvPr id="0" name=""/>
        <dsp:cNvSpPr/>
      </dsp:nvSpPr>
      <dsp:spPr>
        <a:xfrm>
          <a:off x="1645154" y="2882333"/>
          <a:ext cx="1410130" cy="141013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shade val="80000"/>
                <a:hueOff val="-732625"/>
                <a:satOff val="-34845"/>
                <a:lumOff val="34201"/>
                <a:alphaOff val="0"/>
                <a:tint val="96000"/>
                <a:satMod val="130000"/>
                <a:lumMod val="114000"/>
              </a:schemeClr>
            </a:gs>
            <a:gs pos="60000">
              <a:schemeClr val="accent2">
                <a:shade val="80000"/>
                <a:hueOff val="-732625"/>
                <a:satOff val="-34845"/>
                <a:lumOff val="34201"/>
                <a:alphaOff val="0"/>
                <a:tint val="100000"/>
                <a:satMod val="106000"/>
                <a:lumMod val="110000"/>
              </a:schemeClr>
            </a:gs>
            <a:gs pos="100000">
              <a:schemeClr val="accent2">
                <a:shade val="80000"/>
                <a:hueOff val="-732625"/>
                <a:satOff val="-34845"/>
                <a:lumOff val="34201"/>
                <a:alphaOff val="0"/>
              </a:schemeClr>
            </a:gs>
          </a:gsLst>
          <a:lin ang="5400000" scaled="0"/>
        </a:gradFill>
        <a:ln>
          <a:noFill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DB3973D-6FD3-41EF-B43D-CB2A25DB4245}">
      <dsp:nvSpPr>
        <dsp:cNvPr id="0" name=""/>
        <dsp:cNvSpPr/>
      </dsp:nvSpPr>
      <dsp:spPr>
        <a:xfrm>
          <a:off x="2350219" y="2882333"/>
          <a:ext cx="5483844" cy="14101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-732625"/>
              <a:satOff val="-34845"/>
              <a:lumOff val="34201"/>
              <a:alphaOff val="0"/>
            </a:schemeClr>
          </a:solidFill>
          <a:prstDash val="solid"/>
        </a:ln>
        <a:effectLst>
          <a:outerShdw blurRad="47625" dist="38100" dir="5400000" sy="98000" rotWithShape="0">
            <a:srgbClr val="000000">
              <a:alpha val="4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kern="1200" dirty="0" smtClean="0"/>
            <a:t>CULTURAL FAIR AND CULTURAL BIASED TEST </a:t>
          </a:r>
          <a:endParaRPr lang="en-IN" sz="2400" kern="1200" dirty="0"/>
        </a:p>
      </dsp:txBody>
      <dsp:txXfrm>
        <a:off x="2350219" y="2882333"/>
        <a:ext cx="5483844" cy="141013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46708-C82B-4B66-971E-EEB2495EEAFB}">
      <dsp:nvSpPr>
        <dsp:cNvPr id="0" name=""/>
        <dsp:cNvSpPr/>
      </dsp:nvSpPr>
      <dsp:spPr>
        <a:xfrm>
          <a:off x="-5210431" y="-798070"/>
          <a:ext cx="6204693" cy="6204693"/>
        </a:xfrm>
        <a:prstGeom prst="blockArc">
          <a:avLst>
            <a:gd name="adj1" fmla="val 18900000"/>
            <a:gd name="adj2" fmla="val 2700000"/>
            <a:gd name="adj3" fmla="val 348"/>
          </a:avLst>
        </a:prstGeom>
        <a:noFill/>
        <a:ln w="1905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2614B5-437A-42F5-8505-9717C028CD8C}">
      <dsp:nvSpPr>
        <dsp:cNvPr id="0" name=""/>
        <dsp:cNvSpPr/>
      </dsp:nvSpPr>
      <dsp:spPr>
        <a:xfrm>
          <a:off x="434858" y="287942"/>
          <a:ext cx="7263410" cy="5762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2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401" tIns="78740" rIns="78740" bIns="7874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100" kern="1200" dirty="0" smtClean="0"/>
            <a:t>OPEN ENDED </a:t>
          </a:r>
          <a:endParaRPr lang="en-IN" sz="3100" kern="1200" dirty="0"/>
        </a:p>
      </dsp:txBody>
      <dsp:txXfrm>
        <a:off x="434858" y="287942"/>
        <a:ext cx="7263410" cy="576253"/>
      </dsp:txXfrm>
    </dsp:sp>
    <dsp:sp modelId="{C6C719C5-C790-448D-BF5E-53CBB1AF6254}">
      <dsp:nvSpPr>
        <dsp:cNvPr id="0" name=""/>
        <dsp:cNvSpPr/>
      </dsp:nvSpPr>
      <dsp:spPr>
        <a:xfrm>
          <a:off x="74699" y="215910"/>
          <a:ext cx="720316" cy="72031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69DCAE-3369-412D-B37D-560D58DC6DB7}">
      <dsp:nvSpPr>
        <dsp:cNvPr id="0" name=""/>
        <dsp:cNvSpPr/>
      </dsp:nvSpPr>
      <dsp:spPr>
        <a:xfrm>
          <a:off x="847784" y="1152045"/>
          <a:ext cx="6850484" cy="5762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2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401" tIns="78740" rIns="78740" bIns="7874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100" kern="1200" dirty="0" smtClean="0"/>
            <a:t>ALLOW TO THINK DIFFERENTLY </a:t>
          </a:r>
          <a:endParaRPr lang="en-IN" sz="3100" kern="1200" dirty="0"/>
        </a:p>
      </dsp:txBody>
      <dsp:txXfrm>
        <a:off x="847784" y="1152045"/>
        <a:ext cx="6850484" cy="576253"/>
      </dsp:txXfrm>
    </dsp:sp>
    <dsp:sp modelId="{A7F5B7C1-691E-425A-99C9-088856C9583A}">
      <dsp:nvSpPr>
        <dsp:cNvPr id="0" name=""/>
        <dsp:cNvSpPr/>
      </dsp:nvSpPr>
      <dsp:spPr>
        <a:xfrm>
          <a:off x="487626" y="1080014"/>
          <a:ext cx="720316" cy="72031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549AF4-5F53-4B61-B322-FEE769FA52A8}">
      <dsp:nvSpPr>
        <dsp:cNvPr id="0" name=""/>
        <dsp:cNvSpPr/>
      </dsp:nvSpPr>
      <dsp:spPr>
        <a:xfrm>
          <a:off x="974519" y="2016149"/>
          <a:ext cx="6723749" cy="5762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2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401" tIns="78740" rIns="78740" bIns="7874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100" kern="1200" smtClean="0"/>
            <a:t>NO SPECIFIC ANSWER </a:t>
          </a:r>
          <a:endParaRPr lang="en-IN" sz="3100" kern="1200"/>
        </a:p>
      </dsp:txBody>
      <dsp:txXfrm>
        <a:off x="974519" y="2016149"/>
        <a:ext cx="6723749" cy="576253"/>
      </dsp:txXfrm>
    </dsp:sp>
    <dsp:sp modelId="{884A7E91-1F58-47F6-8D86-FAC57DF93667}">
      <dsp:nvSpPr>
        <dsp:cNvPr id="0" name=""/>
        <dsp:cNvSpPr/>
      </dsp:nvSpPr>
      <dsp:spPr>
        <a:xfrm>
          <a:off x="614361" y="1944117"/>
          <a:ext cx="720316" cy="72031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511ADE-03CF-4208-9A29-755B310B9E42}">
      <dsp:nvSpPr>
        <dsp:cNvPr id="0" name=""/>
        <dsp:cNvSpPr/>
      </dsp:nvSpPr>
      <dsp:spPr>
        <a:xfrm>
          <a:off x="847784" y="2880252"/>
          <a:ext cx="6850484" cy="5762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2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401" tIns="78740" rIns="78740" bIns="7874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100" kern="1200" smtClean="0"/>
            <a:t>FREEDOM TO USE IMAGINATION</a:t>
          </a:r>
          <a:endParaRPr lang="en-IN" sz="3100" kern="1200"/>
        </a:p>
      </dsp:txBody>
      <dsp:txXfrm>
        <a:off x="847784" y="2880252"/>
        <a:ext cx="6850484" cy="576253"/>
      </dsp:txXfrm>
    </dsp:sp>
    <dsp:sp modelId="{AC556474-8173-4C1E-A53C-40A9B3882214}">
      <dsp:nvSpPr>
        <dsp:cNvPr id="0" name=""/>
        <dsp:cNvSpPr/>
      </dsp:nvSpPr>
      <dsp:spPr>
        <a:xfrm>
          <a:off x="487626" y="2808221"/>
          <a:ext cx="720316" cy="72031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8C6A44-C526-4C9B-B1CC-FD6E7A4D9220}">
      <dsp:nvSpPr>
        <dsp:cNvPr id="0" name=""/>
        <dsp:cNvSpPr/>
      </dsp:nvSpPr>
      <dsp:spPr>
        <a:xfrm>
          <a:off x="434858" y="3744356"/>
          <a:ext cx="7263410" cy="5762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2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401" tIns="78740" rIns="78740" bIns="78740" numCol="1" spcCol="1270" anchor="ctr" anchorCtr="0">
          <a:noAutofit/>
        </a:bodyPr>
        <a:lstStyle/>
        <a:p>
          <a:pPr lvl="0" algn="l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100" kern="1200" smtClean="0"/>
            <a:t>DIVERGENT THINKING</a:t>
          </a:r>
          <a:endParaRPr lang="en-IN" sz="3100" kern="1200"/>
        </a:p>
      </dsp:txBody>
      <dsp:txXfrm>
        <a:off x="434858" y="3744356"/>
        <a:ext cx="7263410" cy="576253"/>
      </dsp:txXfrm>
    </dsp:sp>
    <dsp:sp modelId="{5F7A03F2-9C2D-4DE1-823A-24A334334DD9}">
      <dsp:nvSpPr>
        <dsp:cNvPr id="0" name=""/>
        <dsp:cNvSpPr/>
      </dsp:nvSpPr>
      <dsp:spPr>
        <a:xfrm>
          <a:off x="74699" y="3672324"/>
          <a:ext cx="720316" cy="72031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AD42D-5A7B-4CE5-97F0-1248C3EC37D1}" type="datetimeFigureOut">
              <a:rPr lang="en-IN" smtClean="0"/>
              <a:t>04-05-2016</a:t>
            </a:fld>
            <a:endParaRPr lang="en-IN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A32FBBB-DF97-4AF7-ABDB-B40DAAE65500}" type="slidenum">
              <a:rPr lang="en-IN" smtClean="0"/>
              <a:t>‹#›</a:t>
            </a:fld>
            <a:endParaRPr lang="en-IN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AD42D-5A7B-4CE5-97F0-1248C3EC37D1}" type="datetimeFigureOut">
              <a:rPr lang="en-IN" smtClean="0"/>
              <a:t>04-05-2016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2FBBB-DF97-4AF7-ABDB-B40DAAE65500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AD42D-5A7B-4CE5-97F0-1248C3EC37D1}" type="datetimeFigureOut">
              <a:rPr lang="en-IN" smtClean="0"/>
              <a:t>04-05-2016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2FBBB-DF97-4AF7-ABDB-B40DAAE65500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AD42D-5A7B-4CE5-97F0-1248C3EC37D1}" type="datetimeFigureOut">
              <a:rPr lang="en-IN" smtClean="0"/>
              <a:t>04-05-2016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2FBBB-DF97-4AF7-ABDB-B40DAAE65500}" type="slidenum">
              <a:rPr lang="en-IN" smtClean="0"/>
              <a:t>‹#›</a:t>
            </a:fld>
            <a:endParaRPr lang="en-IN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AD42D-5A7B-4CE5-97F0-1248C3EC37D1}" type="datetimeFigureOut">
              <a:rPr lang="en-IN" smtClean="0"/>
              <a:t>04-05-2016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2FBBB-DF97-4AF7-ABDB-B40DAAE65500}" type="slidenum">
              <a:rPr lang="en-IN" smtClean="0"/>
              <a:t>‹#›</a:t>
            </a:fld>
            <a:endParaRPr lang="en-IN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AD42D-5A7B-4CE5-97F0-1248C3EC37D1}" type="datetimeFigureOut">
              <a:rPr lang="en-IN" smtClean="0"/>
              <a:t>04-05-2016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2FBBB-DF97-4AF7-ABDB-B40DAAE65500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AD42D-5A7B-4CE5-97F0-1248C3EC37D1}" type="datetimeFigureOut">
              <a:rPr lang="en-IN" smtClean="0"/>
              <a:t>04-05-2016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2FBBB-DF97-4AF7-ABDB-B40DAAE65500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AD42D-5A7B-4CE5-97F0-1248C3EC37D1}" type="datetimeFigureOut">
              <a:rPr lang="en-IN" smtClean="0"/>
              <a:t>04-05-2016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2FBBB-DF97-4AF7-ABDB-B40DAAE65500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AD42D-5A7B-4CE5-97F0-1248C3EC37D1}" type="datetimeFigureOut">
              <a:rPr lang="en-IN" smtClean="0"/>
              <a:t>04-05-2016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2FBBB-DF97-4AF7-ABDB-B40DAAE65500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AD42D-5A7B-4CE5-97F0-1248C3EC37D1}" type="datetimeFigureOut">
              <a:rPr lang="en-IN" smtClean="0"/>
              <a:t>04-05-2016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2FBBB-DF97-4AF7-ABDB-B40DAAE65500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AD42D-5A7B-4CE5-97F0-1248C3EC37D1}" type="datetimeFigureOut">
              <a:rPr lang="en-IN" smtClean="0"/>
              <a:t>04-05-2016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32FBBB-DF97-4AF7-ABDB-B40DAAE65500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263AD42D-5A7B-4CE5-97F0-1248C3EC37D1}" type="datetimeFigureOut">
              <a:rPr lang="en-IN" smtClean="0"/>
              <a:t>04-05-2016</a:t>
            </a:fld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A32FBBB-DF97-4AF7-ABDB-B40DAAE65500}" type="slidenum">
              <a:rPr lang="en-IN" smtClean="0"/>
              <a:t>‹#›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IN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600" y="1484784"/>
            <a:ext cx="7315200" cy="2595025"/>
          </a:xfrm>
        </p:spPr>
        <p:txBody>
          <a:bodyPr/>
          <a:lstStyle/>
          <a:p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VARIATIONS IN PSYCHOLOGICAL ATTRIBUTES .</a:t>
            </a:r>
            <a:endParaRPr lang="en-IN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3608" y="4437112"/>
            <a:ext cx="7315200" cy="1144632"/>
          </a:xfrm>
        </p:spPr>
        <p:txBody>
          <a:bodyPr/>
          <a:lstStyle/>
          <a:p>
            <a:r>
              <a:rPr lang="en-IN" dirty="0" smtClean="0"/>
              <a:t>CLASS XII </a:t>
            </a:r>
          </a:p>
          <a:p>
            <a:r>
              <a:rPr lang="en-IN" dirty="0" smtClean="0"/>
              <a:t>CHAPTER ONE 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2859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7315200" cy="864096"/>
          </a:xfrm>
        </p:spPr>
        <p:txBody>
          <a:bodyPr/>
          <a:lstStyle/>
          <a:p>
            <a:r>
              <a:rPr lang="en-IN" dirty="0" smtClean="0"/>
              <a:t>              INTELLIGENCE</a:t>
            </a:r>
            <a:endParaRPr lang="en-IN" dirty="0"/>
          </a:p>
        </p:txBody>
      </p:sp>
      <p:pic>
        <p:nvPicPr>
          <p:cNvPr id="1026" name="Picture 2" descr="C:\Users\user\Downloads\intelligence pic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620" y="1124744"/>
            <a:ext cx="6889488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527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188641"/>
            <a:ext cx="7315200" cy="792088"/>
          </a:xfrm>
        </p:spPr>
        <p:txBody>
          <a:bodyPr/>
          <a:lstStyle/>
          <a:p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WHAT IS INTELLIGENCE ?</a:t>
            </a:r>
            <a:endParaRPr lang="en-IN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268761"/>
            <a:ext cx="7546032" cy="5040600"/>
          </a:xfrm>
        </p:spPr>
        <p:txBody>
          <a:bodyPr/>
          <a:lstStyle/>
          <a:p>
            <a:endParaRPr lang="en-IN" dirty="0" smtClean="0"/>
          </a:p>
          <a:p>
            <a:pPr marL="45720" indent="0">
              <a:buNone/>
            </a:pPr>
            <a:endParaRPr lang="en-IN" dirty="0"/>
          </a:p>
        </p:txBody>
      </p:sp>
      <p:sp>
        <p:nvSpPr>
          <p:cNvPr id="4" name="Content Placeholder 2"/>
          <p:cNvSpPr>
            <a:spLocks noGrp="1"/>
          </p:cNvSpPr>
          <p:nvPr/>
        </p:nvSpPr>
        <p:spPr bwMode="auto">
          <a:xfrm>
            <a:off x="723900" y="1219200"/>
            <a:ext cx="76962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sz="3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Char char="•"/>
              <a:defRPr sz="26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Char char="•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sz="2400" dirty="0" smtClean="0">
                <a:solidFill>
                  <a:schemeClr val="tx2"/>
                </a:solidFill>
              </a:rPr>
              <a:t>          </a:t>
            </a:r>
            <a:r>
              <a:rPr lang="en-US" sz="2400" dirty="0" smtClean="0">
                <a:solidFill>
                  <a:srgbClr val="FFFF00"/>
                </a:solidFill>
              </a:rPr>
              <a:t>The ability to think abstractly</a:t>
            </a:r>
          </a:p>
          <a:p>
            <a:r>
              <a:rPr lang="en-US" sz="2400" dirty="0" smtClean="0">
                <a:solidFill>
                  <a:srgbClr val="FFFF00"/>
                </a:solidFill>
              </a:rPr>
              <a:t>                                                                 Plan </a:t>
            </a:r>
          </a:p>
          <a:p>
            <a:r>
              <a:rPr lang="en-US" sz="2400" dirty="0" smtClean="0">
                <a:solidFill>
                  <a:srgbClr val="FFFF00"/>
                </a:solidFill>
              </a:rPr>
              <a:t>             Gather information</a:t>
            </a:r>
          </a:p>
          <a:p>
            <a:endParaRPr lang="en-US" sz="2400" dirty="0" smtClean="0">
              <a:solidFill>
                <a:srgbClr val="FFFF00"/>
              </a:solidFill>
            </a:endParaRPr>
          </a:p>
          <a:p>
            <a:r>
              <a:rPr lang="en-US" sz="2400" dirty="0" smtClean="0">
                <a:solidFill>
                  <a:srgbClr val="FFFF00"/>
                </a:solidFill>
              </a:rPr>
              <a:t>                                  Understand complex ideas</a:t>
            </a:r>
          </a:p>
          <a:p>
            <a:r>
              <a:rPr lang="en-US" sz="2400" dirty="0" smtClean="0">
                <a:solidFill>
                  <a:srgbClr val="FFFF00"/>
                </a:solidFill>
              </a:rPr>
              <a:t>Solve problems</a:t>
            </a:r>
          </a:p>
          <a:p>
            <a:r>
              <a:rPr lang="en-US" sz="2400" dirty="0" smtClean="0">
                <a:solidFill>
                  <a:srgbClr val="FFFF00"/>
                </a:solidFill>
              </a:rPr>
              <a:t>                                             Reason</a:t>
            </a:r>
          </a:p>
          <a:p>
            <a:r>
              <a:rPr lang="en-US" sz="2400" dirty="0" smtClean="0">
                <a:solidFill>
                  <a:srgbClr val="FFFF00"/>
                </a:solidFill>
              </a:rPr>
              <a:t>                           Adapt effectively to the environment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rgbClr val="FFFF00"/>
                </a:solidFill>
              </a:rPr>
              <a:t>    Overcome obstacles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rgbClr val="FFFF00"/>
                </a:solidFill>
              </a:rPr>
              <a:t>                                             Learn from experience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rgbClr val="FFFF00"/>
                </a:solidFill>
              </a:rPr>
              <a:t>              Adapt to a novel situation</a:t>
            </a:r>
          </a:p>
        </p:txBody>
      </p:sp>
    </p:spTree>
    <p:extLst>
      <p:ext uri="{BB962C8B-B14F-4D97-AF65-F5344CB8AC3E}">
        <p14:creationId xmlns:p14="http://schemas.microsoft.com/office/powerpoint/2010/main" val="402174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404665"/>
            <a:ext cx="7474024" cy="1224135"/>
          </a:xfrm>
        </p:spPr>
        <p:txBody>
          <a:bodyPr/>
          <a:lstStyle/>
          <a:p>
            <a:r>
              <a:rPr lang="en-IN" dirty="0" smtClean="0"/>
              <a:t>INDIVIDUAL DIFFERENCE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0471" y="1700808"/>
            <a:ext cx="7243192" cy="4968552"/>
          </a:xfrm>
        </p:spPr>
        <p:txBody>
          <a:bodyPr>
            <a:normAutofit/>
          </a:bodyPr>
          <a:lstStyle/>
          <a:p>
            <a:r>
              <a:rPr lang="en-IN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Difference -: variations are common within and across all species (colour , nature , values, beliefs, interests, likes, attitudes ). </a:t>
            </a:r>
          </a:p>
          <a:p>
            <a:r>
              <a:rPr lang="en-IN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Variations are of two types-</a:t>
            </a:r>
            <a:r>
              <a:rPr lang="en-IN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IN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(i)</a:t>
            </a:r>
            <a:r>
              <a:rPr lang="en-IN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physical</a:t>
            </a:r>
          </a:p>
          <a:p>
            <a:pPr marL="45720" indent="0">
              <a:buNone/>
            </a:pPr>
            <a:r>
              <a:rPr lang="en-IN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(ii) psychological</a:t>
            </a:r>
          </a:p>
          <a:p>
            <a:r>
              <a:rPr lang="en-IN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individual differences refers to distinctiveness and variations among peoples characteristics and behaviour patterns .</a:t>
            </a:r>
          </a:p>
          <a:p>
            <a:r>
              <a:rPr lang="en-IN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personal traits     </a:t>
            </a:r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IN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situational factors</a:t>
            </a:r>
          </a:p>
          <a:p>
            <a:pPr marL="45720" indent="0">
              <a:buNone/>
            </a:pPr>
            <a:r>
              <a:rPr lang="en-IN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influence’s behaviour</a:t>
            </a:r>
          </a:p>
          <a:p>
            <a:pPr marL="45720" indent="0">
              <a:buNone/>
            </a:pPr>
            <a:endParaRPr lang="en-IN" sz="2800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Plus 7"/>
          <p:cNvSpPr/>
          <p:nvPr/>
        </p:nvSpPr>
        <p:spPr>
          <a:xfrm>
            <a:off x="3605627" y="5550470"/>
            <a:ext cx="786439" cy="358196"/>
          </a:xfrm>
          <a:prstGeom prst="mathPlus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9857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7402016" cy="1080119"/>
          </a:xfrm>
        </p:spPr>
        <p:txBody>
          <a:bodyPr>
            <a:normAutofit fontScale="90000"/>
          </a:bodyPr>
          <a:lstStyle/>
          <a:p>
            <a:pPr algn="ctr"/>
            <a:r>
              <a:rPr lang="en-IN" sz="3600" dirty="0" smtClean="0">
                <a:latin typeface="Times New Roman" pitchFamily="18" charset="0"/>
                <a:cs typeface="Times New Roman" pitchFamily="18" charset="0"/>
              </a:rPr>
              <a:t>ASSESSMENT OF PSYCHOLOGICAL   ATTRIBUTES </a:t>
            </a:r>
            <a:endParaRPr lang="en-IN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124744"/>
            <a:ext cx="7402016" cy="5184617"/>
          </a:xfrm>
        </p:spPr>
        <p:txBody>
          <a:bodyPr>
            <a:normAutofit fontScale="92500"/>
          </a:bodyPr>
          <a:lstStyle/>
          <a:p>
            <a:pPr marL="45720" indent="0">
              <a:buNone/>
            </a:pPr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Psychological attributes - : reaction time , happiness,         ( difficult to assess these psychological attributes )</a:t>
            </a:r>
          </a:p>
          <a:p>
            <a:r>
              <a:rPr lang="en-IN" sz="28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Assessment</a:t>
            </a:r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is the first step in understanding these attributes</a:t>
            </a:r>
            <a:endParaRPr lang="en-IN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IN" sz="2800" b="1" i="1" dirty="0" smtClean="0">
                <a:latin typeface="Times New Roman" pitchFamily="18" charset="0"/>
                <a:cs typeface="Times New Roman" pitchFamily="18" charset="0"/>
              </a:rPr>
              <a:t> It refers to the measurement of psychological attributes and their evaluation by using multiple methods in terms of comparison</a:t>
            </a:r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IN" sz="28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uses systematic testing procedures to evaluate abilities , behaviours , and personal qualities of individuals .</a:t>
            </a:r>
          </a:p>
          <a:p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These assessments can be (i) </a:t>
            </a:r>
            <a:r>
              <a:rPr lang="en-IN" sz="3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formal   (ii) informal</a:t>
            </a:r>
            <a:endParaRPr lang="en-IN" sz="30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365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315200" cy="1152129"/>
          </a:xfrm>
        </p:spPr>
        <p:txBody>
          <a:bodyPr>
            <a:normAutofit fontScale="90000"/>
          </a:bodyPr>
          <a:lstStyle/>
          <a:p>
            <a:pPr algn="ctr"/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IN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DOMAINS OF PSYCHOLOGICAL ATTRIBUTES</a:t>
            </a: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0698662"/>
              </p:ext>
            </p:extLst>
          </p:nvPr>
        </p:nvGraphicFramePr>
        <p:xfrm>
          <a:off x="899592" y="1556792"/>
          <a:ext cx="7315200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4611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188641"/>
            <a:ext cx="761804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en-IN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IN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IN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IN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IN" sz="3600" b="1" dirty="0" smtClean="0">
                <a:latin typeface="Times New Roman" pitchFamily="18" charset="0"/>
                <a:cs typeface="Times New Roman" pitchFamily="18" charset="0"/>
              </a:rPr>
              <a:t>IMPORTANT ASSESSMENT METHODS   </a:t>
            </a:r>
            <a:endParaRPr lang="en-IN" sz="3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3114534"/>
              </p:ext>
            </p:extLst>
          </p:nvPr>
        </p:nvGraphicFramePr>
        <p:xfrm>
          <a:off x="755576" y="1196752"/>
          <a:ext cx="7546032" cy="525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0070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9552" y="260649"/>
            <a:ext cx="7690048" cy="1008111"/>
          </a:xfrm>
        </p:spPr>
        <p:txBody>
          <a:bodyPr>
            <a:normAutofit/>
          </a:bodyPr>
          <a:lstStyle/>
          <a:p>
            <a:r>
              <a:rPr lang="en-IN" sz="3200" b="1" dirty="0" smtClean="0">
                <a:latin typeface="Times New Roman" pitchFamily="18" charset="0"/>
                <a:cs typeface="Times New Roman" pitchFamily="18" charset="0"/>
              </a:rPr>
              <a:t>DEFINATIONS BY PSYCHOLOGISTS </a:t>
            </a:r>
            <a:endParaRPr lang="en-IN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7544" y="1340768"/>
            <a:ext cx="7531224" cy="4824536"/>
          </a:xfrm>
        </p:spPr>
        <p:txBody>
          <a:bodyPr>
            <a:normAutofit/>
          </a:bodyPr>
          <a:lstStyle/>
          <a:p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Intelligence is the power of perceiving , learning , understanding  and knowing .</a:t>
            </a:r>
          </a:p>
          <a:p>
            <a:pPr marL="45720" indent="0">
              <a:buNone/>
            </a:pPr>
            <a:endParaRPr lang="en-IN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IN" sz="2400" b="1" u="sng" dirty="0" smtClean="0">
                <a:solidFill>
                  <a:schemeClr val="bg2">
                    <a:lumMod val="10000"/>
                    <a:lumOff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ALFRED BINET : </a:t>
            </a: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“ </a:t>
            </a:r>
            <a:r>
              <a:rPr lang="en-IN" sz="2400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The ability to judge well , understand well , and reason well.”</a:t>
            </a:r>
            <a:endParaRPr lang="en-IN" sz="2400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IN" sz="2400" b="1" u="sng" dirty="0" smtClean="0">
                <a:solidFill>
                  <a:schemeClr val="bg2">
                    <a:lumMod val="10000"/>
                    <a:lumOff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DAVID WECHSLER :  </a:t>
            </a: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IN" sz="2400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It is the global capacity  of an individual to think rationally ,act purposefully and to deal effectively with his / her environment” </a:t>
            </a:r>
            <a:endParaRPr lang="en-IN" sz="2400" b="1" i="1" u="sng" dirty="0" smtClean="0">
              <a:solidFill>
                <a:schemeClr val="bg2">
                  <a:lumMod val="10000"/>
                  <a:lumOff val="9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IN" sz="2400" b="1" u="sng" dirty="0" smtClean="0">
                <a:solidFill>
                  <a:schemeClr val="bg2">
                    <a:lumMod val="10000"/>
                    <a:lumOff val="90000"/>
                  </a:schemeClr>
                </a:solidFill>
                <a:latin typeface="Times New Roman" pitchFamily="18" charset="0"/>
                <a:cs typeface="Times New Roman" pitchFamily="18" charset="0"/>
              </a:rPr>
              <a:t>GARDNER AND STERNBERG:</a:t>
            </a: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“ An individual who is very intelligent not only adapts to the environment but also actively modifies or shapes it .”</a:t>
            </a:r>
            <a:endParaRPr lang="en-IN" sz="2400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519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3"/>
            <a:ext cx="7762056" cy="1368151"/>
          </a:xfrm>
        </p:spPr>
        <p:txBody>
          <a:bodyPr>
            <a:normAutofit/>
          </a:bodyPr>
          <a:lstStyle/>
          <a:p>
            <a:pPr algn="ctr"/>
            <a:r>
              <a:rPr lang="en-IN" sz="3200" dirty="0" smtClean="0">
                <a:latin typeface="Times New Roman" pitchFamily="18" charset="0"/>
                <a:cs typeface="Times New Roman" pitchFamily="18" charset="0"/>
              </a:rPr>
              <a:t>PSYCHOMETRIC THEORIES OF INTELLIGENCE</a:t>
            </a:r>
            <a:endParaRPr lang="en-IN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4752612"/>
              </p:ext>
            </p:extLst>
          </p:nvPr>
        </p:nvGraphicFramePr>
        <p:xfrm>
          <a:off x="0" y="1700808"/>
          <a:ext cx="8928992" cy="4797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9583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5760640" cy="1296144"/>
          </a:xfrm>
        </p:spPr>
        <p:txBody>
          <a:bodyPr>
            <a:normAutofit/>
          </a:bodyPr>
          <a:lstStyle/>
          <a:p>
            <a:pPr algn="ctr"/>
            <a:r>
              <a:rPr lang="en-IN" sz="3200" b="1" dirty="0" smtClean="0">
                <a:latin typeface="Times New Roman" pitchFamily="18" charset="0"/>
                <a:cs typeface="Times New Roman" pitchFamily="18" charset="0"/>
              </a:rPr>
              <a:t>INFORMATION PROCESSING APPROACH </a:t>
            </a:r>
            <a:endParaRPr lang="en-IN" sz="3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8514571"/>
              </p:ext>
            </p:extLst>
          </p:nvPr>
        </p:nvGraphicFramePr>
        <p:xfrm>
          <a:off x="899592" y="2348880"/>
          <a:ext cx="7344816" cy="43204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236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404665"/>
            <a:ext cx="7819256" cy="792087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UNI / ONE FACTOR THEORY</a:t>
            </a:r>
            <a:endParaRPr lang="en-IN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2776"/>
            <a:ext cx="8496944" cy="5040560"/>
          </a:xfrm>
        </p:spPr>
        <p:txBody>
          <a:bodyPr>
            <a:normAutofit fontScale="92500" lnSpcReduction="10000"/>
          </a:bodyPr>
          <a:lstStyle/>
          <a:p>
            <a:r>
              <a:rPr lang="en-IN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8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ALFRED BINET</a:t>
            </a:r>
          </a:p>
          <a:p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This theory shows interest in </a:t>
            </a:r>
          </a:p>
          <a:p>
            <a:pPr marL="45720" indent="0">
              <a:buNone/>
            </a:pPr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differentiating between more </a:t>
            </a:r>
          </a:p>
          <a:p>
            <a:pPr marL="45720" indent="0">
              <a:buNone/>
            </a:pPr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intelligent from less intelligent</a:t>
            </a:r>
          </a:p>
          <a:p>
            <a:pPr marL="45720" indent="0">
              <a:buNone/>
            </a:pPr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individual .</a:t>
            </a:r>
          </a:p>
          <a:p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He conceptualised intelligence</a:t>
            </a:r>
          </a:p>
          <a:p>
            <a:pPr marL="45720" indent="0">
              <a:buNone/>
            </a:pPr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as consisting of one or more similar set</a:t>
            </a:r>
          </a:p>
          <a:p>
            <a:pPr marL="45720" indent="0">
              <a:buNone/>
            </a:pPr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of  abilities which can be used</a:t>
            </a:r>
          </a:p>
          <a:p>
            <a:pPr marL="45720" indent="0">
              <a:buNone/>
            </a:pPr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in solving problems.</a:t>
            </a:r>
          </a:p>
          <a:p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But later it was rejected as there were limitations .</a:t>
            </a:r>
          </a:p>
          <a:p>
            <a:pPr marL="45720" indent="0">
              <a:buNone/>
            </a:pPr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IN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IN" sz="28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IN" sz="28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IN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Alfred Bi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466" y="1412776"/>
            <a:ext cx="2782942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user\Desktop\PPT CLASS 12\images (5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54" t="8042" r="2190" b="610"/>
          <a:stretch/>
        </p:blipFill>
        <p:spPr bwMode="auto">
          <a:xfrm>
            <a:off x="5853385" y="1412776"/>
            <a:ext cx="3093206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553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633"/>
            <a:ext cx="7834064" cy="792087"/>
          </a:xfrm>
        </p:spPr>
        <p:txBody>
          <a:bodyPr/>
          <a:lstStyle/>
          <a:p>
            <a:pPr algn="ctr"/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TWO –FACTOR THEORY </a:t>
            </a: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980729"/>
            <a:ext cx="8640960" cy="5760639"/>
          </a:xfrm>
        </p:spPr>
        <p:txBody>
          <a:bodyPr>
            <a:normAutofit/>
          </a:bodyPr>
          <a:lstStyle/>
          <a:p>
            <a:r>
              <a:rPr lang="en-IN" sz="28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CHARLES SPEARMAN</a:t>
            </a:r>
          </a:p>
          <a:p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Statistical method – factor analysis </a:t>
            </a:r>
          </a:p>
          <a:p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Intelligence consisted of general factors ( G –factors ) and some specific factors (S- factors ).</a:t>
            </a:r>
          </a:p>
          <a:p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General factors are mental operations </a:t>
            </a:r>
          </a:p>
          <a:p>
            <a:pPr marL="45720" indent="0">
              <a:buNone/>
            </a:pP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which are primary and common to </a:t>
            </a:r>
          </a:p>
          <a:p>
            <a:pPr marL="45720" indent="0">
              <a:buNone/>
            </a:pP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all example: singer , dancer </a:t>
            </a:r>
            <a:r>
              <a:rPr lang="en-IN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endParaRPr lang="en-IN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Specific factors or abilities which</a:t>
            </a:r>
          </a:p>
          <a:p>
            <a:pPr marL="45720" indent="0">
              <a:buNone/>
            </a:pP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are addition to these general factors ,</a:t>
            </a:r>
          </a:p>
          <a:p>
            <a:pPr marL="45720" indent="0">
              <a:buNone/>
            </a:pP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which make them different . </a:t>
            </a:r>
          </a:p>
          <a:p>
            <a:pPr marL="45720" indent="0">
              <a:buNone/>
            </a:pPr>
            <a:endParaRPr lang="en-IN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user\Desktop\PPT CLASS 12\images (9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6" t="24191" r="256"/>
          <a:stretch/>
        </p:blipFill>
        <p:spPr bwMode="auto">
          <a:xfrm>
            <a:off x="4890387" y="3284984"/>
            <a:ext cx="421196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730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7402016" cy="1008112"/>
          </a:xfr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>
            <a:noAutofit/>
          </a:bodyPr>
          <a:lstStyle/>
          <a:p>
            <a:pPr algn="ctr"/>
            <a:r>
              <a:rPr lang="en-IN" sz="3200" dirty="0" smtClean="0"/>
              <a:t>THEORY OF MULTIPLE INTELLIGENCE </a:t>
            </a:r>
            <a:endParaRPr lang="en-IN" sz="3200" dirty="0"/>
          </a:p>
        </p:txBody>
      </p:sp>
      <p:pic>
        <p:nvPicPr>
          <p:cNvPr id="1026" name="Picture 2" descr="C:\Users\user\Desktop\PPT CLASS 12\images (11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68760"/>
            <a:ext cx="7488832" cy="5455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08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1"/>
            <a:ext cx="7834064" cy="1152127"/>
          </a:xfrm>
        </p:spPr>
        <p:txBody>
          <a:bodyPr>
            <a:normAutofit fontScale="90000"/>
          </a:bodyPr>
          <a:lstStyle/>
          <a:p>
            <a:pPr algn="ctr"/>
            <a:r>
              <a:rPr lang="en-IN" dirty="0" smtClean="0"/>
              <a:t>TRIARCHIC THEORY OF INTELLIGENCE</a:t>
            </a:r>
            <a:endParaRPr lang="en-IN" dirty="0"/>
          </a:p>
        </p:txBody>
      </p:sp>
      <p:pic>
        <p:nvPicPr>
          <p:cNvPr id="2050" name="Picture 2" descr="C:\Users\user\Desktop\PPT CLASS 12\images (10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40768"/>
            <a:ext cx="7344816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0141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0"/>
            <a:ext cx="7992888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en-IN" dirty="0" smtClean="0"/>
              <a:t>PASS MODEL OF INTELLIGENCE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24744"/>
            <a:ext cx="8424936" cy="5712117"/>
          </a:xfrm>
        </p:spPr>
        <p:txBody>
          <a:bodyPr>
            <a:normAutofit/>
          </a:bodyPr>
          <a:lstStyle/>
          <a:p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JP DASS , JACK NAGLIERI, and KIRBY (1994)</a:t>
            </a:r>
          </a:p>
          <a:p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Intellectual activity involves the interdependent functioning of three neurological systems called functional units of brain .</a:t>
            </a:r>
          </a:p>
          <a:p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These units are responsible for –</a:t>
            </a:r>
          </a:p>
          <a:p>
            <a:pPr marL="45720" indent="0">
              <a:buNone/>
            </a:pPr>
            <a:r>
              <a:rPr lang="en-IN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* attention / arousal </a:t>
            </a:r>
          </a:p>
          <a:p>
            <a:pPr marL="45720" indent="0">
              <a:buNone/>
            </a:pPr>
            <a:r>
              <a:rPr lang="en-IN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* simultaneous and successive </a:t>
            </a:r>
          </a:p>
          <a:p>
            <a:pPr marL="45720" indent="0">
              <a:buNone/>
            </a:pPr>
            <a:r>
              <a:rPr lang="en-IN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processing </a:t>
            </a:r>
          </a:p>
          <a:p>
            <a:pPr marL="45720" indent="0">
              <a:buNone/>
            </a:pPr>
            <a:r>
              <a:rPr lang="en-IN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* planning  </a:t>
            </a:r>
          </a:p>
        </p:txBody>
      </p:sp>
      <p:pic>
        <p:nvPicPr>
          <p:cNvPr id="1026" name="Picture 2" descr="C:\Users\user\Desktop\PPT CLASS 12\images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8435" r="-2369" b="-1"/>
          <a:stretch/>
        </p:blipFill>
        <p:spPr bwMode="auto">
          <a:xfrm>
            <a:off x="4499992" y="2492896"/>
            <a:ext cx="4644008" cy="436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195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136904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en-IN" dirty="0" smtClean="0"/>
              <a:t>INTELLIGENCE IS THE INTERPLAY OF NATURE AND NURTURE </a:t>
            </a:r>
            <a:endParaRPr lang="en-IN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1343987"/>
              </p:ext>
            </p:extLst>
          </p:nvPr>
        </p:nvGraphicFramePr>
        <p:xfrm>
          <a:off x="107504" y="1628800"/>
          <a:ext cx="8784976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7277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16633"/>
            <a:ext cx="8208912" cy="1008111"/>
          </a:xfrm>
        </p:spPr>
        <p:txBody>
          <a:bodyPr/>
          <a:lstStyle/>
          <a:p>
            <a:pPr algn="ctr"/>
            <a:r>
              <a:rPr lang="en-IN" dirty="0" smtClean="0"/>
              <a:t>Nature influences intelligence 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40768"/>
            <a:ext cx="8640960" cy="5184575"/>
          </a:xfrm>
        </p:spPr>
        <p:txBody>
          <a:bodyPr>
            <a:normAutofit/>
          </a:bodyPr>
          <a:lstStyle/>
          <a:p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Hereditary  influences on intelligence is evident from the studies on twin and adopted  children .</a:t>
            </a:r>
            <a:endParaRPr lang="en-IN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4282413"/>
              </p:ext>
            </p:extLst>
          </p:nvPr>
        </p:nvGraphicFramePr>
        <p:xfrm>
          <a:off x="1403648" y="2636913"/>
          <a:ext cx="6120680" cy="3078480"/>
        </p:xfrm>
        <a:graphic>
          <a:graphicData uri="http://schemas.openxmlformats.org/drawingml/2006/table">
            <a:tbl>
              <a:tblPr firstRow="1" lastRow="1" bandRow="1">
                <a:tableStyleId>{8A107856-5554-42FB-B03E-39F5DBC370BA}</a:tableStyleId>
              </a:tblPr>
              <a:tblGrid>
                <a:gridCol w="3072585"/>
                <a:gridCol w="3048095"/>
              </a:tblGrid>
              <a:tr h="606721">
                <a:tc>
                  <a:txBody>
                    <a:bodyPr/>
                    <a:lstStyle/>
                    <a:p>
                      <a:r>
                        <a:rPr lang="en-IN" baseline="0" dirty="0" smtClean="0"/>
                        <a:t> </a:t>
                      </a:r>
                      <a:r>
                        <a:rPr lang="en-IN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Identical twins reared together 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IN" dirty="0" smtClean="0"/>
                        <a:t>       0.90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06721">
                <a:tc>
                  <a:txBody>
                    <a:bodyPr/>
                    <a:lstStyle/>
                    <a:p>
                      <a:r>
                        <a:rPr lang="en-IN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Identical</a:t>
                      </a:r>
                      <a:r>
                        <a:rPr lang="en-IN" sz="20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twins reared separately </a:t>
                      </a:r>
                      <a:endParaRPr lang="en-IN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IN" b="1" dirty="0" smtClean="0">
                          <a:latin typeface="Times New Roman" pitchFamily="18" charset="0"/>
                          <a:cs typeface="Times New Roman" pitchFamily="18" charset="0"/>
                        </a:rPr>
                        <a:t>         0.72</a:t>
                      </a:r>
                      <a:endParaRPr lang="en-IN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44133">
                <a:tc>
                  <a:txBody>
                    <a:bodyPr/>
                    <a:lstStyle/>
                    <a:p>
                      <a:r>
                        <a:rPr lang="en-IN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Brothers</a:t>
                      </a:r>
                      <a:r>
                        <a:rPr lang="en-IN" sz="20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and sisters reared together </a:t>
                      </a:r>
                      <a:endParaRPr lang="en-IN" sz="20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en-IN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IN" dirty="0" smtClean="0"/>
                        <a:t>        </a:t>
                      </a:r>
                      <a:r>
                        <a:rPr lang="en-IN" b="1" dirty="0" smtClean="0">
                          <a:latin typeface="Times New Roman" pitchFamily="18" charset="0"/>
                          <a:cs typeface="Times New Roman" pitchFamily="18" charset="0"/>
                        </a:rPr>
                        <a:t>0.50</a:t>
                      </a:r>
                      <a:endParaRPr lang="en-IN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06721">
                <a:tc>
                  <a:txBody>
                    <a:bodyPr/>
                    <a:lstStyle/>
                    <a:p>
                      <a:r>
                        <a:rPr lang="en-IN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Brothers and sisters reared separately </a:t>
                      </a:r>
                      <a:endParaRPr lang="en-IN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</a:t>
                      </a:r>
                      <a:r>
                        <a:rPr lang="en-IN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0.25</a:t>
                      </a:r>
                      <a:endParaRPr lang="en-IN" sz="2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540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7834064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en-IN" dirty="0" smtClean="0"/>
              <a:t>ASSESSMENT OF INTELLIGENCE 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0768"/>
            <a:ext cx="8424936" cy="5328592"/>
          </a:xfrm>
        </p:spPr>
        <p:txBody>
          <a:bodyPr>
            <a:normAutofit/>
          </a:bodyPr>
          <a:lstStyle/>
          <a:p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In 1905 ALFRED BINET and THEODORE SIMON  measured intelligence . </a:t>
            </a:r>
          </a:p>
          <a:p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They gave the concept of MENTAL AGE  (MA) i.e. intellectual development relative to people of his or her age group .</a:t>
            </a:r>
          </a:p>
          <a:p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CHRONOLOGICAL AGE (CA) is the biological age from birth .</a:t>
            </a:r>
          </a:p>
          <a:p>
            <a:r>
              <a:rPr lang="en-IN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WILLIAM STERN </a:t>
            </a: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devised a concept of IQ i.e. INTELLIGENCE QUOTIENT . </a:t>
            </a:r>
            <a:endParaRPr lang="en-IN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IQ refers to the mental age divided by chronological age and multiplied by 100.</a:t>
            </a:r>
          </a:p>
          <a:p>
            <a:pPr marL="45720" indent="0">
              <a:buNone/>
            </a:pPr>
            <a:r>
              <a:rPr lang="en-IN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en-IN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IQ = MA / CA × 100</a:t>
            </a:r>
          </a:p>
          <a:p>
            <a:pPr marL="45720" indent="0">
              <a:buNone/>
            </a:pPr>
            <a:endParaRPr lang="en-IN" sz="12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                       </a:t>
            </a:r>
            <a:endParaRPr lang="en-IN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54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7" b="6945"/>
          <a:stretch/>
        </p:blipFill>
        <p:spPr>
          <a:xfrm>
            <a:off x="1187624" y="404664"/>
            <a:ext cx="7169628" cy="6192688"/>
          </a:xfrm>
        </p:spPr>
      </p:pic>
    </p:spTree>
    <p:extLst>
      <p:ext uri="{BB962C8B-B14F-4D97-AF65-F5344CB8AC3E}">
        <p14:creationId xmlns:p14="http://schemas.microsoft.com/office/powerpoint/2010/main" val="351906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404665"/>
            <a:ext cx="8050088" cy="1152127"/>
          </a:xfrm>
        </p:spPr>
        <p:txBody>
          <a:bodyPr>
            <a:normAutofit/>
          </a:bodyPr>
          <a:lstStyle/>
          <a:p>
            <a:pPr algn="ctr"/>
            <a:r>
              <a:rPr lang="en-IN" dirty="0" smtClean="0"/>
              <a:t>VARIATIONS OF INTELLIGENCE </a:t>
            </a:r>
            <a:endParaRPr lang="en-IN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23528" y="1772816"/>
            <a:ext cx="8424936" cy="4752527"/>
          </a:xfrm>
        </p:spPr>
        <p:txBody>
          <a:bodyPr>
            <a:normAutofit lnSpcReduction="10000"/>
          </a:bodyPr>
          <a:lstStyle/>
          <a:p>
            <a:r>
              <a:rPr lang="en-IN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INTELLECTUAL DEFICIENCY</a:t>
            </a:r>
          </a:p>
          <a:p>
            <a:pPr marL="45720" indent="0">
              <a:buNone/>
            </a:pPr>
            <a:r>
              <a:rPr lang="en-IN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children who face enormous difficulty  in learning even simple skills and show intellectual deficiency are termed as MENTALLY CHALLENGED  .</a:t>
            </a:r>
          </a:p>
          <a:p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AAMD view  retardation as </a:t>
            </a:r>
            <a:r>
              <a:rPr lang="en-IN" sz="24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“ significantly sub – average general intellectual functioning </a:t>
            </a: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existing concurrently with </a:t>
            </a:r>
            <a:r>
              <a:rPr lang="en-IN" sz="24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deficits in adaptive behaviour </a:t>
            </a: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and manifested </a:t>
            </a:r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during the developmental period ’’. </a:t>
            </a:r>
          </a:p>
          <a:p>
            <a:r>
              <a:rPr lang="en-IN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The different level of retardation are :</a:t>
            </a:r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" indent="0">
              <a:buNone/>
            </a:pPr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Mild retardation                  Moderate  retardation                         Severe retardation                Profound retardation</a:t>
            </a:r>
          </a:p>
          <a:p>
            <a:pPr marL="45720" indent="0">
              <a:buNone/>
            </a:pPr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en-IN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872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32657"/>
            <a:ext cx="7834064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en-IN" dirty="0" smtClean="0"/>
              <a:t>INTELLECTUALLY GIFTTED INDIVIDUALS </a:t>
            </a:r>
            <a:endParaRPr lang="en-IN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2268583"/>
              </p:ext>
            </p:extLst>
          </p:nvPr>
        </p:nvGraphicFramePr>
        <p:xfrm>
          <a:off x="467544" y="1412776"/>
          <a:ext cx="8496944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033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60649"/>
            <a:ext cx="8050088" cy="936103"/>
          </a:xfrm>
        </p:spPr>
        <p:txBody>
          <a:bodyPr>
            <a:normAutofit/>
          </a:bodyPr>
          <a:lstStyle/>
          <a:p>
            <a:pPr algn="ctr"/>
            <a:r>
              <a:rPr lang="en-IN" dirty="0" smtClean="0"/>
              <a:t>TYPES OF INTELLIGENCE TEST</a:t>
            </a:r>
            <a:endParaRPr lang="en-IN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385184"/>
              </p:ext>
            </p:extLst>
          </p:nvPr>
        </p:nvGraphicFramePr>
        <p:xfrm>
          <a:off x="395536" y="1484785"/>
          <a:ext cx="7834064" cy="482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678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1"/>
            <a:ext cx="7906072" cy="1080119"/>
          </a:xfrm>
        </p:spPr>
        <p:txBody>
          <a:bodyPr/>
          <a:lstStyle/>
          <a:p>
            <a:pPr algn="ctr"/>
            <a:r>
              <a:rPr lang="en-IN" dirty="0" smtClean="0"/>
              <a:t>NON VERBAL TEST</a:t>
            </a:r>
            <a:endParaRPr lang="en-I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340768"/>
            <a:ext cx="6552728" cy="4967957"/>
          </a:xfrm>
        </p:spPr>
      </p:pic>
    </p:spTree>
    <p:extLst>
      <p:ext uri="{BB962C8B-B14F-4D97-AF65-F5344CB8AC3E}">
        <p14:creationId xmlns:p14="http://schemas.microsoft.com/office/powerpoint/2010/main" val="11179595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32656"/>
            <a:ext cx="7344816" cy="6284311"/>
          </a:xfrm>
        </p:spPr>
      </p:pic>
    </p:spTree>
    <p:extLst>
      <p:ext uri="{BB962C8B-B14F-4D97-AF65-F5344CB8AC3E}">
        <p14:creationId xmlns:p14="http://schemas.microsoft.com/office/powerpoint/2010/main" val="37910932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60649"/>
            <a:ext cx="8050088" cy="1080119"/>
          </a:xfrm>
        </p:spPr>
        <p:txBody>
          <a:bodyPr/>
          <a:lstStyle/>
          <a:p>
            <a:pPr algn="ctr"/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CULTURE AND INTELLIGENCE</a:t>
            </a: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84785"/>
            <a:ext cx="7834064" cy="4824576"/>
          </a:xfrm>
        </p:spPr>
        <p:txBody>
          <a:bodyPr>
            <a:normAutofit/>
          </a:bodyPr>
          <a:lstStyle/>
          <a:p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Intelligence help </a:t>
            </a:r>
            <a:r>
              <a:rPr lang="en-IN" sz="28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he individual to adapt their   environment  </a:t>
            </a:r>
          </a:p>
          <a:p>
            <a:r>
              <a:rPr lang="en-IN" sz="2800" b="1" dirty="0">
                <a:solidFill>
                  <a:schemeClr val="tx1">
                    <a:lumMod val="8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800" b="1" dirty="0" smtClean="0">
                <a:solidFill>
                  <a:schemeClr val="tx1">
                    <a:lumMod val="85000"/>
                  </a:schemeClr>
                </a:solidFill>
                <a:latin typeface="Times New Roman" pitchFamily="18" charset="0"/>
                <a:cs typeface="Times New Roman" pitchFamily="18" charset="0"/>
              </a:rPr>
              <a:t>Culture is a collective system of customs , beliefs, attitudes and achievement in art and literature</a:t>
            </a:r>
            <a:r>
              <a:rPr lang="en-IN" sz="2800" dirty="0" smtClean="0">
                <a:solidFill>
                  <a:schemeClr val="tx1">
                    <a:lumMod val="8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IN" sz="2800" dirty="0">
                <a:solidFill>
                  <a:schemeClr val="tx1">
                    <a:lumMod val="8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INTELLIGENCE IS THE PRODUCT OF CULTURE.</a:t>
            </a:r>
          </a:p>
          <a:p>
            <a:endParaRPr lang="en-IN" sz="2800" dirty="0">
              <a:solidFill>
                <a:schemeClr val="tx1">
                  <a:lumMod val="8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2431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3"/>
            <a:ext cx="7603232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DIFFERENCE BETWEEN APTITUDE AND INTERESTS</a:t>
            </a: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700808"/>
            <a:ext cx="8424936" cy="4608552"/>
          </a:xfrm>
        </p:spPr>
        <p:txBody>
          <a:bodyPr/>
          <a:lstStyle/>
          <a:p>
            <a:pPr marL="45720" indent="0">
              <a:buNone/>
            </a:pPr>
            <a:r>
              <a:rPr lang="en-IN" dirty="0" smtClean="0"/>
              <a:t> </a:t>
            </a:r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APTITUDE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</a:t>
            </a:r>
            <a:r>
              <a:rPr lang="en-IN" sz="2400" b="1" dirty="0" smtClean="0">
                <a:latin typeface="Times New Roman" pitchFamily="18" charset="0"/>
                <a:cs typeface="Times New Roman" pitchFamily="18" charset="0"/>
              </a:rPr>
              <a:t>INTEREST</a:t>
            </a:r>
          </a:p>
          <a:p>
            <a:pPr>
              <a:buFont typeface="Wingdings" pitchFamily="2" charset="2"/>
              <a:buChar char="v"/>
            </a:pPr>
            <a:r>
              <a:rPr lang="en-IN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Special abilities or                        * preference for particular </a:t>
            </a:r>
          </a:p>
          <a:p>
            <a:pPr marL="45720" indent="0">
              <a:buNone/>
            </a:pP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specific skills in a                               activity . </a:t>
            </a:r>
          </a:p>
          <a:p>
            <a:pPr marL="45720" indent="0">
              <a:buNone/>
            </a:pP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particular field of activity .                   </a:t>
            </a:r>
          </a:p>
          <a:p>
            <a:pPr>
              <a:buFont typeface="Wingdings" pitchFamily="2" charset="2"/>
              <a:buChar char="v"/>
            </a:pPr>
            <a:r>
              <a:rPr lang="en-IN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acquire after training                    *  may be influenced</a:t>
            </a:r>
          </a:p>
          <a:p>
            <a:pPr marL="4572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4801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0649"/>
            <a:ext cx="7834064" cy="1368152"/>
          </a:xfrm>
        </p:spPr>
        <p:txBody>
          <a:bodyPr/>
          <a:lstStyle/>
          <a:p>
            <a:pPr algn="ctr"/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CREATIVITY</a:t>
            </a:r>
            <a:endParaRPr lang="en-IN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32656"/>
            <a:ext cx="7604224" cy="6192688"/>
          </a:xfrm>
        </p:spPr>
      </p:pic>
    </p:spTree>
    <p:extLst>
      <p:ext uri="{BB962C8B-B14F-4D97-AF65-F5344CB8AC3E}">
        <p14:creationId xmlns:p14="http://schemas.microsoft.com/office/powerpoint/2010/main" val="24305124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9"/>
            <a:ext cx="7891264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en-IN" dirty="0" smtClean="0"/>
              <a:t>CREATIVITY AND INTELLIGENCE 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00808"/>
            <a:ext cx="8208912" cy="4536504"/>
          </a:xfrm>
        </p:spPr>
        <p:txBody>
          <a:bodyPr>
            <a:normAutofit/>
          </a:bodyPr>
          <a:lstStyle/>
          <a:p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A person who has the ability to  learn faster and reproduce accurately may be considered intelligent more than creative unless s/he devises new way of learning .</a:t>
            </a:r>
          </a:p>
          <a:p>
            <a:r>
              <a:rPr lang="en-IN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IN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erman</a:t>
            </a: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(1920) found that persons with higher IQ were not necessarily creative .</a:t>
            </a:r>
          </a:p>
          <a:p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Creative ideas can come from person who did not have a very higher IQ.</a:t>
            </a:r>
          </a:p>
          <a:p>
            <a:pPr marL="45720" indent="0">
              <a:buNone/>
            </a:pPr>
            <a:endParaRPr lang="en-IN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en-IN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INTELLIGENT-----</a:t>
            </a:r>
            <a:endParaRPr lang="en-IN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onut 3"/>
          <p:cNvSpPr/>
          <p:nvPr/>
        </p:nvSpPr>
        <p:spPr>
          <a:xfrm>
            <a:off x="3419872" y="4293096"/>
            <a:ext cx="3168352" cy="2232248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>
                <a:solidFill>
                  <a:schemeClr val="tx1"/>
                </a:solidFill>
              </a:rPr>
              <a:t>CREATIVE</a:t>
            </a:r>
            <a:endParaRPr lang="en-IN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8322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1"/>
            <a:ext cx="7834064" cy="1152127"/>
          </a:xfrm>
        </p:spPr>
        <p:txBody>
          <a:bodyPr>
            <a:normAutofit fontScale="90000"/>
          </a:bodyPr>
          <a:lstStyle/>
          <a:p>
            <a:pPr algn="ctr"/>
            <a:r>
              <a:rPr lang="en-IN" dirty="0" smtClean="0"/>
              <a:t> </a:t>
            </a:r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CHARACTERISTICS OF CREATIVITY TEST </a:t>
            </a:r>
            <a:endParaRPr lang="en-IN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1533152"/>
              </p:ext>
            </p:extLst>
          </p:nvPr>
        </p:nvGraphicFramePr>
        <p:xfrm>
          <a:off x="467544" y="1700809"/>
          <a:ext cx="7762056" cy="460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457485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dirty="0" smtClean="0"/>
              <a:t>THANK YOU ………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6494037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792</TotalTime>
  <Words>942</Words>
  <Application>Microsoft Office PowerPoint</Application>
  <PresentationFormat>On-screen Show (4:3)</PresentationFormat>
  <Paragraphs>159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Perspective</vt:lpstr>
      <vt:lpstr>VARIATIONS IN PSYCHOLOGICAL ATTRIBUTES .</vt:lpstr>
      <vt:lpstr>              INTELLIGENCE</vt:lpstr>
      <vt:lpstr>WHAT IS INTELLIGENCE ?</vt:lpstr>
      <vt:lpstr>INDIVIDUAL DIFFERENCE</vt:lpstr>
      <vt:lpstr>ASSESSMENT OF PSYCHOLOGICAL   ATTRIBUTES </vt:lpstr>
      <vt:lpstr> DOMAINS OF PSYCHOLOGICAL ATTRIBUTES</vt:lpstr>
      <vt:lpstr>  IMPORTANT ASSESSMENT METHODS   </vt:lpstr>
      <vt:lpstr>DEFINATIONS BY PSYCHOLOGISTS </vt:lpstr>
      <vt:lpstr>PSYCHOMETRIC THEORIES OF INTELLIGENCE</vt:lpstr>
      <vt:lpstr>INFORMATION PROCESSING APPROACH </vt:lpstr>
      <vt:lpstr>UNI / ONE FACTOR THEORY</vt:lpstr>
      <vt:lpstr>TWO –FACTOR THEORY </vt:lpstr>
      <vt:lpstr>THEORY OF MULTIPLE INTELLIGENCE </vt:lpstr>
      <vt:lpstr>TRIARCHIC THEORY OF INTELLIGENCE</vt:lpstr>
      <vt:lpstr>PASS MODEL OF INTELLIGENCE</vt:lpstr>
      <vt:lpstr>INTELLIGENCE IS THE INTERPLAY OF NATURE AND NURTURE </vt:lpstr>
      <vt:lpstr>Nature influences intelligence </vt:lpstr>
      <vt:lpstr>ASSESSMENT OF INTELLIGENCE </vt:lpstr>
      <vt:lpstr>PowerPoint Presentation</vt:lpstr>
      <vt:lpstr>VARIATIONS OF INTELLIGENCE </vt:lpstr>
      <vt:lpstr>INTELLECTUALLY GIFTTED INDIVIDUALS </vt:lpstr>
      <vt:lpstr>TYPES OF INTELLIGENCE TEST</vt:lpstr>
      <vt:lpstr>NON VERBAL TEST</vt:lpstr>
      <vt:lpstr>PowerPoint Presentation</vt:lpstr>
      <vt:lpstr>CULTURE AND INTELLIGENCE</vt:lpstr>
      <vt:lpstr>DIFFERENCE BETWEEN APTITUDE AND INTERESTS</vt:lpstr>
      <vt:lpstr>CREATIVITY</vt:lpstr>
      <vt:lpstr>CREATIVITY AND INTELLIGENCE </vt:lpstr>
      <vt:lpstr> CHARACTERISTICS OF CREATIVITY TEST </vt:lpstr>
      <vt:lpstr>THANK YOU ………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VARIATIONS IN PSYCHOLOGICAL ATTRIBUTES .</dc:title>
  <dc:creator>user</dc:creator>
  <cp:lastModifiedBy>user</cp:lastModifiedBy>
  <cp:revision>79</cp:revision>
  <dcterms:created xsi:type="dcterms:W3CDTF">2016-03-07T13:34:36Z</dcterms:created>
  <dcterms:modified xsi:type="dcterms:W3CDTF">2016-05-04T09:40:02Z</dcterms:modified>
</cp:coreProperties>
</file>